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8"/>
  </p:notesMasterIdLst>
  <p:sldIdLst>
    <p:sldId id="256" r:id="rId6"/>
    <p:sldId id="257" r:id="rId7"/>
    <p:sldId id="306" r:id="rId8"/>
    <p:sldId id="261" r:id="rId9"/>
    <p:sldId id="258" r:id="rId10"/>
    <p:sldId id="262" r:id="rId11"/>
    <p:sldId id="260" r:id="rId12"/>
    <p:sldId id="310" r:id="rId13"/>
    <p:sldId id="308" r:id="rId14"/>
    <p:sldId id="309" r:id="rId15"/>
    <p:sldId id="311" r:id="rId16"/>
    <p:sldId id="307" r:id="rId17"/>
    <p:sldId id="266" r:id="rId18"/>
    <p:sldId id="313" r:id="rId19"/>
    <p:sldId id="312" r:id="rId20"/>
    <p:sldId id="316" r:id="rId21"/>
    <p:sldId id="315" r:id="rId22"/>
    <p:sldId id="259" r:id="rId23"/>
    <p:sldId id="263" r:id="rId24"/>
    <p:sldId id="264" r:id="rId25"/>
    <p:sldId id="265" r:id="rId26"/>
    <p:sldId id="314" r:id="rId2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A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855B6A-E3D6-47E6-B3B9-C3736FFF3965}" v="3" dt="2026-03-20T08:43:07.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80" d="100"/>
          <a:sy n="80" d="100"/>
        </p:scale>
        <p:origin x="6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FEF101-D534-4CF1-8D58-A4634E3677DD}" type="datetimeFigureOut">
              <a:rPr lang="sv-SE" smtClean="0"/>
              <a:t>2026-03-23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83F8E8-41DA-435A-BD5F-299663BEA0D7}" type="slidenum">
              <a:rPr lang="sv-SE" smtClean="0"/>
              <a:t>‹#›</a:t>
            </a:fld>
            <a:endParaRPr lang="sv-SE"/>
          </a:p>
        </p:txBody>
      </p:sp>
    </p:spTree>
    <p:extLst>
      <p:ext uri="{BB962C8B-B14F-4D97-AF65-F5344CB8AC3E}">
        <p14:creationId xmlns:p14="http://schemas.microsoft.com/office/powerpoint/2010/main" val="392359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www.google.com/search?rlz=1C1GCEA_enSE1123SE1123&amp;cs=0&amp;sca_esv=6b419d715691fe69&amp;q=F%C3%B6rsvarsf%C3%B6rbundet&amp;sa=X&amp;ved=2ahUKEwi-rvTa-tqPAxVKJhAIHY--AHkQxccNegQICxAG&amp;mstk=AUtExfArS7HbTn61iKMHCD4UlYWCa5j4npkNHfpHy6S4PqPpVjDsY3wQcYWB-VTjVIeTkGSrTgITaYW7k8W01b2VK2u_h1gamV83M-NQQoSqhsdr7UOGG8lURiJAKlh0fTFLSXY&amp;csui=3" TargetMode="External"/><Relationship Id="rId3" Type="http://schemas.openxmlformats.org/officeDocument/2006/relationships/hyperlink" Target="https://www.google.com/search?rlz=1C1GCEA_enSE1123SE1123&amp;cs=0&amp;sca_esv=6b419d715691fe69&amp;q=Sveriges+L%C3%A4rare&amp;sa=X&amp;ved=2ahUKEwi-rvTa-tqPAxVKJhAIHY--AHkQxccNegQICxAB&amp;mstk=AUtExfArS7HbTn61iKMHCD4UlYWCa5j4npkNHfpHy6S4PqPpVjDsY3wQcYWB-VTjVIeTkGSrTgITaYW7k8W01b2VK2u_h1gamV83M-NQQoSqhsdr7UOGG8lURiJAKlh0fTFLSXY&amp;csui=3" TargetMode="External"/><Relationship Id="rId7" Type="http://schemas.openxmlformats.org/officeDocument/2006/relationships/hyperlink" Target="https://www.google.com/search?rlz=1C1GCEA_enSE1123SE1123&amp;cs=0&amp;sca_esv=6b419d715691fe69&amp;q=Officersf%C3%B6rbundet&amp;sa=X&amp;ved=2ahUKEwi-rvTa-tqPAxVKJhAIHY--AHkQxccNegQICxAF&amp;mstk=AUtExfArS7HbTn61iKMHCD4UlYWCa5j4npkNHfpHy6S4PqPpVjDsY3wQcYWB-VTjVIeTkGSrTgITaYW7k8W01b2VK2u_h1gamV83M-NQQoSqhsdr7UOGG8lURiJAKlh0fTFLSXY&amp;csui=3"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google.com/search?rlz=1C1GCEA_enSE1123SE1123&amp;cs=0&amp;sca_esv=6b419d715691fe69&amp;q=Polisf%C3%B6rbundet&amp;sa=X&amp;ved=2ahUKEwi-rvTa-tqPAxVKJhAIHY--AHkQxccNegQICxAE&amp;mstk=AUtExfArS7HbTn61iKMHCD4UlYWCa5j4npkNHfpHy6S4PqPpVjDsY3wQcYWB-VTjVIeTkGSrTgITaYW7k8W01b2VK2u_h1gamV83M-NQQoSqhsdr7UOGG8lURiJAKlh0fTFLSXY&amp;csui=3" TargetMode="External"/><Relationship Id="rId5" Type="http://schemas.openxmlformats.org/officeDocument/2006/relationships/hyperlink" Target="https://www.google.com/search?rlz=1C1GCEA_enSE1123SE1123&amp;cs=0&amp;sca_esv=6b419d715691fe69&amp;q=Ledarna&amp;sa=X&amp;ved=2ahUKEwi-rvTa-tqPAxVKJhAIHY--AHkQxccNegQICxAD&amp;mstk=AUtExfArS7HbTn61iKMHCD4UlYWCa5j4npkNHfpHy6S4PqPpVjDsY3wQcYWB-VTjVIeTkGSrTgITaYW7k8W01b2VK2u_h1gamV83M-NQQoSqhsdr7UOGG8lURiJAKlh0fTFLSXY&amp;csui=3" TargetMode="External"/><Relationship Id="rId10" Type="http://schemas.openxmlformats.org/officeDocument/2006/relationships/hyperlink" Target="https://www.google.com/search?rlz=1C1GCEA_enSE1123SE1123&amp;cs=0&amp;sca_esv=6b419d715691fe69&amp;q=F%C3%B6rbundet+Reservofficerarna&amp;sa=X&amp;ved=2ahUKEwi-rvTa-tqPAxVKJhAIHY--AHkQxccNegQICxAI&amp;mstk=AUtExfArS7HbTn61iKMHCD4UlYWCa5j4npkNHfpHy6S4PqPpVjDsY3wQcYWB-VTjVIeTkGSrTgITaYW7k8W01b2VK2u_h1gamV83M-NQQoSqhsdr7UOGG8lURiJAKlh0fTFLSXY&amp;csui=3" TargetMode="External"/><Relationship Id="rId4" Type="http://schemas.openxmlformats.org/officeDocument/2006/relationships/hyperlink" Target="https://www.google.com/search?rlz=1C1GCEA_enSE1123SE1123&amp;cs=0&amp;sca_esv=6b419d715691fe69&amp;q=V%C3%A5rdf%C3%B6rbundet&amp;sa=X&amp;ved=2ahUKEwi-rvTa-tqPAxVKJhAIHY--AHkQxccNegQICxAC&amp;mstk=AUtExfArS7HbTn61iKMHCD4UlYWCa5j4npkNHfpHy6S4PqPpVjDsY3wQcYWB-VTjVIeTkGSrTgITaYW7k8W01b2VK2u_h1gamV83M-NQQoSqhsdr7UOGG8lURiJAKlh0fTFLSXY&amp;csui=3" TargetMode="External"/><Relationship Id="rId9" Type="http://schemas.openxmlformats.org/officeDocument/2006/relationships/hyperlink" Target="https://www.google.com/search?rlz=1C1GCEA_enSE1123SE1123&amp;cs=0&amp;sca_esv=6b419d715691fe69&amp;q=Tull-Kust&amp;sa=X&amp;ved=2ahUKEwi-rvTa-tqPAxVKJhAIHY--AHkQxccNegQICxAH&amp;mstk=AUtExfArS7HbTn61iKMHCD4UlYWCa5j4npkNHfpHy6S4PqPpVjDsY3wQcYWB-VTjVIeTkGSrTgITaYW7k8W01b2VK2u_h1gamV83M-NQQoSqhsdr7UOGG8lURiJAKlh0fTFLSXY&amp;csui=3"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solidFill>
                  <a:schemeClr val="tx1"/>
                </a:solidFill>
              </a:rPr>
              <a:t>Centralorganisationerna Saco och TCO är inte direkt förhandlande, förhandling sker</a:t>
            </a:r>
            <a:r>
              <a:rPr lang="sv-SE" baseline="0" dirty="0">
                <a:solidFill>
                  <a:schemeClr val="tx1"/>
                </a:solidFill>
              </a:rPr>
              <a:t> i andra konstellationer!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solidFill>
                <a:schemeClr val="tx1"/>
              </a:solidFill>
            </a:endParaRPr>
          </a:p>
          <a:p>
            <a:r>
              <a:rPr lang="sv-SE" sz="1200" b="1" i="0" kern="1200" dirty="0">
                <a:solidFill>
                  <a:schemeClr val="tx1"/>
                </a:solidFill>
                <a:effectLst/>
                <a:latin typeface="+mn-lt"/>
                <a:ea typeface="+mn-ea"/>
                <a:cs typeface="+mn-cs"/>
              </a:rPr>
              <a:t>Kort sagt kan man förklara den svenska modellen som ett självreglerande system på arbetsmarknaden där fackföreningar och arbetsgivare förhandlar om villkor utan statlig inblandning. </a:t>
            </a:r>
            <a:r>
              <a:rPr lang="sv-SE" dirty="0"/>
              <a:t>Den är uppbyggd genom att vi parter på arbetsmarknaden gemensamt tar ett ansvar och förhandlar oss fram till lösningar avseende löner och anställningsvillkor. </a:t>
            </a:r>
            <a:r>
              <a:rPr lang="sv-SE" dirty="0" err="1"/>
              <a:t>Dethär</a:t>
            </a:r>
            <a:r>
              <a:rPr lang="sv-SE" dirty="0"/>
              <a:t> systemet har sitt ursprung från saltsjöbadsöverenskommelsen på 30 talet och tanken är att staten inte ska behöva komma in och reglera inom detta område då vi generellt tänker att det är bättre att reglera detaljerna så nära verksamheterna som möjligt. </a:t>
            </a:r>
          </a:p>
          <a:p>
            <a:endParaRPr lang="sv-SE" dirty="0"/>
          </a:p>
          <a:p>
            <a:r>
              <a:rPr lang="sv-SE" dirty="0"/>
              <a:t>Saco består av 21 förbund</a:t>
            </a:r>
          </a:p>
          <a:p>
            <a:r>
              <a:rPr lang="sv-SE" dirty="0"/>
              <a:t>Akademikeralliansen består av 16 </a:t>
            </a:r>
            <a:r>
              <a:rPr lang="sv-SE" dirty="0" err="1"/>
              <a:t>Sacoförbund</a:t>
            </a:r>
            <a:endParaRPr lang="sv-SE" dirty="0"/>
          </a:p>
          <a:p>
            <a:r>
              <a:rPr lang="sv-SE" dirty="0"/>
              <a:t>Akademikerförbunden består av: 13 </a:t>
            </a:r>
            <a:r>
              <a:rPr lang="sv-SE" dirty="0" err="1"/>
              <a:t>sacoförbund</a:t>
            </a:r>
            <a:endParaRPr lang="sv-SE" dirty="0"/>
          </a:p>
          <a:p>
            <a:r>
              <a:rPr lang="sv-SE" dirty="0"/>
              <a:t>SACO-S består av:  18 förbund</a:t>
            </a:r>
          </a:p>
          <a:p>
            <a:endParaRPr lang="sv-SE" dirty="0"/>
          </a:p>
          <a:p>
            <a:r>
              <a:rPr lang="sv-SE" dirty="0"/>
              <a:t>TCO består av : 21 fackförbund  tex ST, Unionen, Vision, Vårdförbundet</a:t>
            </a:r>
          </a:p>
          <a:p>
            <a:endParaRPr lang="sv-SE" dirty="0"/>
          </a:p>
          <a:p>
            <a:r>
              <a:rPr lang="sv-SE" dirty="0"/>
              <a:t>LO består av: 13 förbund tex kommunal, fastighets, IF metall </a:t>
            </a:r>
            <a:r>
              <a:rPr lang="sv-SE" dirty="0" err="1"/>
              <a:t>mfl.</a:t>
            </a:r>
            <a:r>
              <a:rPr lang="sv-SE" dirty="0"/>
              <a:t> </a:t>
            </a:r>
          </a:p>
          <a:p>
            <a:endParaRPr lang="sv-SE" dirty="0"/>
          </a:p>
          <a:p>
            <a:r>
              <a:rPr lang="sv-SE" sz="1200" b="0" i="0" kern="1200" dirty="0">
                <a:solidFill>
                  <a:schemeClr val="tx1"/>
                </a:solidFill>
                <a:effectLst/>
                <a:latin typeface="+mn-lt"/>
                <a:ea typeface="+mn-ea"/>
                <a:cs typeface="+mn-cs"/>
              </a:rPr>
              <a:t>I OFR  ingår Fackförbundet ST, </a:t>
            </a:r>
            <a:r>
              <a:rPr lang="sv-SE" sz="1200" b="0" i="0" kern="1200" dirty="0">
                <a:solidFill>
                  <a:schemeClr val="tx1"/>
                </a:solidFill>
                <a:effectLst/>
                <a:latin typeface="+mn-lt"/>
                <a:ea typeface="+mn-ea"/>
                <a:cs typeface="+mn-cs"/>
                <a:hlinkClick r:id="rId3"/>
              </a:rPr>
              <a:t>Sveriges Lärare</a:t>
            </a:r>
            <a:r>
              <a:rPr lang="sv-SE" sz="1200" b="0"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hlinkClick r:id="rId4"/>
              </a:rPr>
              <a:t>Vårdförbundet</a:t>
            </a:r>
            <a:r>
              <a:rPr lang="sv-SE" sz="1200" b="0"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hlinkClick r:id="rId5"/>
              </a:rPr>
              <a:t>Ledarna</a:t>
            </a:r>
            <a:r>
              <a:rPr lang="sv-SE" sz="1200" b="0"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hlinkClick r:id="rId6"/>
              </a:rPr>
              <a:t>Polisförbundet</a:t>
            </a:r>
            <a:r>
              <a:rPr lang="sv-SE" sz="1200" b="0"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hlinkClick r:id="rId7"/>
              </a:rPr>
              <a:t>Officersförbundet</a:t>
            </a:r>
            <a:r>
              <a:rPr lang="sv-SE" sz="1200" b="0"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hlinkClick r:id="rId8"/>
              </a:rPr>
              <a:t>Försvarsförbundet</a:t>
            </a:r>
            <a:r>
              <a:rPr lang="sv-SE" sz="1200" b="0"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hlinkClick r:id="rId9"/>
              </a:rPr>
              <a:t>Tull-Kust</a:t>
            </a:r>
            <a:r>
              <a:rPr lang="sv-SE" sz="1200" b="0" i="0" kern="120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hlinkClick r:id="rId10"/>
              </a:rPr>
              <a:t>Förbundet Reservofficerarna</a:t>
            </a:r>
            <a:r>
              <a:rPr lang="sv-SE" sz="1200" b="0" i="0" kern="1200" dirty="0">
                <a:solidFill>
                  <a:schemeClr val="tx1"/>
                </a:solidFill>
                <a:effectLst/>
                <a:latin typeface="+mn-lt"/>
                <a:ea typeface="+mn-ea"/>
                <a:cs typeface="+mn-cs"/>
              </a:rPr>
              <a:t>.</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solidFill>
                <a:schemeClr val="tx1"/>
              </a:solidFill>
            </a:endParaRP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490A35-D769-4AC5-A9E9-39EB921BB13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3435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Sifferlöst löneavtal men historiskt har utfallet oftast landat över märket för tjänstemän (Vision och Sveriges Skolledare)</a:t>
            </a:r>
          </a:p>
          <a:p>
            <a:endParaRPr lang="sv-SE" dirty="0"/>
          </a:p>
          <a:p>
            <a:r>
              <a:rPr lang="sv-SE" dirty="0" err="1"/>
              <a:t>Flexpension</a:t>
            </a:r>
            <a:r>
              <a:rPr lang="sv-SE" dirty="0"/>
              <a:t> enligt trappa infördes 2024 för Sveriges Lärare med 0,6%, ytterligare 0,4% 2025 och 0,3% 1 september 2026, samt 2025 för Vision med 0,4 % 2025 och 0,3 % 1 mars 2026. Företagen kan välja att tillämpa Sveriges Lärares trappa för samtliga tjänstemän. </a:t>
            </a:r>
          </a:p>
          <a:p>
            <a:endParaRPr lang="sv-SE" dirty="0"/>
          </a:p>
          <a:p>
            <a:r>
              <a:rPr lang="sv-SE" dirty="0"/>
              <a:t>De allmänna anställningsvillkoren i kollektivavtalet reglerar villkor för arbetstid, semester, föräldra- och sjukledighet liksom uppsägningstider och gäller för alla akademikermedlemmar på arbetsplatsen. </a:t>
            </a:r>
          </a:p>
        </p:txBody>
      </p:sp>
      <p:sp>
        <p:nvSpPr>
          <p:cNvPr id="4" name="Platshållare för bildnummer 3"/>
          <p:cNvSpPr>
            <a:spLocks noGrp="1"/>
          </p:cNvSpPr>
          <p:nvPr>
            <p:ph type="sldNum" sz="quarter" idx="5"/>
          </p:nvPr>
        </p:nvSpPr>
        <p:spPr/>
        <p:txBody>
          <a:bodyPr/>
          <a:lstStyle/>
          <a:p>
            <a:fld id="{7183F8E8-41DA-435A-BD5F-299663BEA0D7}" type="slidenum">
              <a:rPr lang="sv-SE" smtClean="0"/>
              <a:t>6</a:t>
            </a:fld>
            <a:endParaRPr lang="sv-SE"/>
          </a:p>
        </p:txBody>
      </p:sp>
    </p:spTree>
    <p:extLst>
      <p:ext uri="{BB962C8B-B14F-4D97-AF65-F5344CB8AC3E}">
        <p14:creationId xmlns:p14="http://schemas.microsoft.com/office/powerpoint/2010/main" val="1696302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Inkoppling kan begäras av företaget eller av den fackliga organisationen så fort akademikerförbunden eller Vision har en medlem som är anställd i företaget. Viktigt att göra på en gång för att trygghetsavtalet ska gälla.</a:t>
            </a:r>
          </a:p>
        </p:txBody>
      </p:sp>
      <p:sp>
        <p:nvSpPr>
          <p:cNvPr id="4" name="Platshållare för bildnummer 3"/>
          <p:cNvSpPr>
            <a:spLocks noGrp="1"/>
          </p:cNvSpPr>
          <p:nvPr>
            <p:ph type="sldNum" sz="quarter" idx="5"/>
          </p:nvPr>
        </p:nvSpPr>
        <p:spPr/>
        <p:txBody>
          <a:bodyPr/>
          <a:lstStyle/>
          <a:p>
            <a:fld id="{7183F8E8-41DA-435A-BD5F-299663BEA0D7}" type="slidenum">
              <a:rPr lang="sv-SE" smtClean="0"/>
              <a:t>7</a:t>
            </a:fld>
            <a:endParaRPr lang="sv-SE"/>
          </a:p>
        </p:txBody>
      </p:sp>
    </p:spTree>
    <p:extLst>
      <p:ext uri="{BB962C8B-B14F-4D97-AF65-F5344CB8AC3E}">
        <p14:creationId xmlns:p14="http://schemas.microsoft.com/office/powerpoint/2010/main" val="3331914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Förutsättningarna kan tex behandla löneavtalets innehåll och intentioner, företagets lönestruktur och lönekriterier, tidplan mm.</a:t>
            </a:r>
          </a:p>
        </p:txBody>
      </p:sp>
      <p:sp>
        <p:nvSpPr>
          <p:cNvPr id="4" name="Platshållare för bildnummer 3"/>
          <p:cNvSpPr>
            <a:spLocks noGrp="1"/>
          </p:cNvSpPr>
          <p:nvPr>
            <p:ph type="sldNum" sz="quarter" idx="5"/>
          </p:nvPr>
        </p:nvSpPr>
        <p:spPr/>
        <p:txBody>
          <a:bodyPr/>
          <a:lstStyle/>
          <a:p>
            <a:fld id="{7183F8E8-41DA-435A-BD5F-299663BEA0D7}" type="slidenum">
              <a:rPr lang="sv-SE" smtClean="0"/>
              <a:t>8</a:t>
            </a:fld>
            <a:endParaRPr lang="sv-SE"/>
          </a:p>
        </p:txBody>
      </p:sp>
    </p:spTree>
    <p:extLst>
      <p:ext uri="{BB962C8B-B14F-4D97-AF65-F5344CB8AC3E}">
        <p14:creationId xmlns:p14="http://schemas.microsoft.com/office/powerpoint/2010/main" val="216033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554A5-0FDB-A078-03B4-7D33A188FE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D8FB0FF-9CB7-C9C2-2B6B-3BA25C0F096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841256A-EFD0-C636-85C4-1419584CB0DB}"/>
              </a:ext>
            </a:extLst>
          </p:cNvPr>
          <p:cNvSpPr>
            <a:spLocks noGrp="1"/>
          </p:cNvSpPr>
          <p:nvPr>
            <p:ph type="body" idx="1"/>
          </p:nvPr>
        </p:nvSpPr>
        <p:spPr/>
        <p:txBody>
          <a:bodyPr/>
          <a:lstStyle/>
          <a:p>
            <a:pPr rtl="0" fontAlgn="base"/>
            <a:r>
              <a:rPr lang="sv-SE" sz="1200" b="0" i="0" kern="1200" dirty="0">
                <a:solidFill>
                  <a:schemeClr val="tx1"/>
                </a:solidFill>
                <a:effectLst/>
                <a:latin typeface="+mn-lt"/>
                <a:ea typeface="+mn-ea"/>
                <a:cs typeface="+mn-cs"/>
              </a:rPr>
              <a:t>​</a:t>
            </a:r>
          </a:p>
          <a:p>
            <a:endParaRPr lang="sv-SE" dirty="0"/>
          </a:p>
        </p:txBody>
      </p:sp>
      <p:sp>
        <p:nvSpPr>
          <p:cNvPr id="4" name="Platshållare för bildnummer 3">
            <a:extLst>
              <a:ext uri="{FF2B5EF4-FFF2-40B4-BE49-F238E27FC236}">
                <a16:creationId xmlns:a16="http://schemas.microsoft.com/office/drawing/2014/main" id="{9575FF09-578B-FF71-17BD-5C35EAF339AA}"/>
              </a:ext>
            </a:extLst>
          </p:cNvPr>
          <p:cNvSpPr>
            <a:spLocks noGrp="1"/>
          </p:cNvSpPr>
          <p:nvPr>
            <p:ph type="sldNum" sz="quarter" idx="5"/>
          </p:nvPr>
        </p:nvSpPr>
        <p:spPr/>
        <p:txBody>
          <a:bodyPr/>
          <a:lstStyle/>
          <a:p>
            <a:fld id="{7183F8E8-41DA-435A-BD5F-299663BEA0D7}" type="slidenum">
              <a:rPr lang="sv-SE" smtClean="0"/>
              <a:t>9</a:t>
            </a:fld>
            <a:endParaRPr lang="sv-SE"/>
          </a:p>
        </p:txBody>
      </p:sp>
    </p:spTree>
    <p:extLst>
      <p:ext uri="{BB962C8B-B14F-4D97-AF65-F5344CB8AC3E}">
        <p14:creationId xmlns:p14="http://schemas.microsoft.com/office/powerpoint/2010/main" val="1322733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kommer arbeta med att bilda akademikerföreningar där medlemmar från de 13 </a:t>
            </a:r>
            <a:r>
              <a:rPr lang="sv-SE" dirty="0" err="1"/>
              <a:t>Sacoförbunden</a:t>
            </a:r>
            <a:r>
              <a:rPr lang="sv-SE" dirty="0"/>
              <a:t> ingår. Akademikerföreningarna som vi nu bildar öppnar för goda möjligheter att bedriva lokalt fackligt arbete på friskolor inom Almega Utbildning.</a:t>
            </a:r>
          </a:p>
        </p:txBody>
      </p:sp>
      <p:sp>
        <p:nvSpPr>
          <p:cNvPr id="4" name="Platshållare för bildnummer 3"/>
          <p:cNvSpPr>
            <a:spLocks noGrp="1"/>
          </p:cNvSpPr>
          <p:nvPr>
            <p:ph type="sldNum" sz="quarter" idx="5"/>
          </p:nvPr>
        </p:nvSpPr>
        <p:spPr/>
        <p:txBody>
          <a:bodyPr/>
          <a:lstStyle/>
          <a:p>
            <a:fld id="{7183F8E8-41DA-435A-BD5F-299663BEA0D7}" type="slidenum">
              <a:rPr lang="sv-SE" smtClean="0"/>
              <a:t>10</a:t>
            </a:fld>
            <a:endParaRPr lang="sv-SE"/>
          </a:p>
        </p:txBody>
      </p:sp>
    </p:spTree>
    <p:extLst>
      <p:ext uri="{BB962C8B-B14F-4D97-AF65-F5344CB8AC3E}">
        <p14:creationId xmlns:p14="http://schemas.microsoft.com/office/powerpoint/2010/main" val="2782247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F38D3-2BEC-CE23-3BED-DB07D82CE9A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E04090E-6E57-9892-C074-555FAB4FDBD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75A23EC-C866-6210-B246-6BD4305F2E5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25CDFA8-A351-F3CF-71CE-F773DD59CEAA}"/>
              </a:ext>
            </a:extLst>
          </p:cNvPr>
          <p:cNvSpPr>
            <a:spLocks noGrp="1"/>
          </p:cNvSpPr>
          <p:nvPr>
            <p:ph type="sldNum" sz="quarter" idx="5"/>
          </p:nvPr>
        </p:nvSpPr>
        <p:spPr/>
        <p:txBody>
          <a:bodyPr/>
          <a:lstStyle/>
          <a:p>
            <a:fld id="{7183F8E8-41DA-435A-BD5F-299663BEA0D7}" type="slidenum">
              <a:rPr lang="sv-SE" smtClean="0"/>
              <a:t>11</a:t>
            </a:fld>
            <a:endParaRPr lang="sv-SE"/>
          </a:p>
        </p:txBody>
      </p:sp>
    </p:spTree>
    <p:extLst>
      <p:ext uri="{BB962C8B-B14F-4D97-AF65-F5344CB8AC3E}">
        <p14:creationId xmlns:p14="http://schemas.microsoft.com/office/powerpoint/2010/main" val="2216576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E693C-7D67-EE39-B55C-2F935EEEBC3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AAC570F-9612-1AC5-3DE9-84549021B3E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00A06C4-4D2E-1447-9FA2-68CDA4D981C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E4DA80A8-EDF6-5060-EA4B-FA2BDF1FCC0A}"/>
              </a:ext>
            </a:extLst>
          </p:cNvPr>
          <p:cNvSpPr>
            <a:spLocks noGrp="1"/>
          </p:cNvSpPr>
          <p:nvPr>
            <p:ph type="sldNum" sz="quarter" idx="5"/>
          </p:nvPr>
        </p:nvSpPr>
        <p:spPr/>
        <p:txBody>
          <a:bodyPr/>
          <a:lstStyle/>
          <a:p>
            <a:fld id="{7183F8E8-41DA-435A-BD5F-299663BEA0D7}" type="slidenum">
              <a:rPr lang="sv-SE" smtClean="0"/>
              <a:t>14</a:t>
            </a:fld>
            <a:endParaRPr lang="sv-SE"/>
          </a:p>
        </p:txBody>
      </p:sp>
    </p:spTree>
    <p:extLst>
      <p:ext uri="{BB962C8B-B14F-4D97-AF65-F5344CB8AC3E}">
        <p14:creationId xmlns:p14="http://schemas.microsoft.com/office/powerpoint/2010/main" val="3450579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tart">
    <p:spTree>
      <p:nvGrpSpPr>
        <p:cNvPr id="1" name=""/>
        <p:cNvGrpSpPr/>
        <p:nvPr/>
      </p:nvGrpSpPr>
      <p:grpSpPr>
        <a:xfrm>
          <a:off x="0" y="0"/>
          <a:ext cx="0" cy="0"/>
          <a:chOff x="0" y="0"/>
          <a:chExt cx="0" cy="0"/>
        </a:xfrm>
      </p:grpSpPr>
      <p:pic>
        <p:nvPicPr>
          <p:cNvPr id="12" name="Bildobjekt 11" descr="En bild som visar skärmbild, design&#10;&#10;Automatiskt genererad beskrivning">
            <a:extLst>
              <a:ext uri="{FF2B5EF4-FFF2-40B4-BE49-F238E27FC236}">
                <a16:creationId xmlns:a16="http://schemas.microsoft.com/office/drawing/2014/main" id="{1D4E1A64-1E5E-DB85-3294-7AA2E9A791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567922D5-1B1C-3398-187C-33432B5489DA}"/>
              </a:ext>
            </a:extLst>
          </p:cNvPr>
          <p:cNvSpPr>
            <a:spLocks noGrp="1"/>
          </p:cNvSpPr>
          <p:nvPr>
            <p:ph type="ctrTitle" hasCustomPrompt="1"/>
          </p:nvPr>
        </p:nvSpPr>
        <p:spPr>
          <a:xfrm>
            <a:off x="1524000" y="1122363"/>
            <a:ext cx="9144000" cy="2387600"/>
          </a:xfrm>
        </p:spPr>
        <p:txBody>
          <a:bodyPr anchor="b">
            <a:normAutofit/>
          </a:bodyPr>
          <a:lstStyle>
            <a:lvl1pPr algn="ctr">
              <a:defRPr sz="5400">
                <a:solidFill>
                  <a:schemeClr val="bg1"/>
                </a:solidFill>
              </a:defRPr>
            </a:lvl1pPr>
          </a:lstStyle>
          <a:p>
            <a:r>
              <a:rPr lang="nn-NO" dirty="0"/>
              <a:t>[</a:t>
            </a:r>
            <a:r>
              <a:rPr lang="sv-SE" dirty="0"/>
              <a:t>Rubrik, storlek 54]</a:t>
            </a:r>
          </a:p>
        </p:txBody>
      </p:sp>
      <p:sp>
        <p:nvSpPr>
          <p:cNvPr id="3" name="Underrubrik 2">
            <a:extLst>
              <a:ext uri="{FF2B5EF4-FFF2-40B4-BE49-F238E27FC236}">
                <a16:creationId xmlns:a16="http://schemas.microsoft.com/office/drawing/2014/main" id="{79C97BF2-B6AC-67BD-6113-9436F5489348}"/>
              </a:ext>
            </a:extLst>
          </p:cNvPr>
          <p:cNvSpPr>
            <a:spLocks noGrp="1"/>
          </p:cNvSpPr>
          <p:nvPr>
            <p:ph type="subTitle" idx="1" hasCustomPrompt="1"/>
          </p:nvPr>
        </p:nvSpPr>
        <p:spPr>
          <a:xfrm>
            <a:off x="1524000" y="3602038"/>
            <a:ext cx="9144000" cy="1655762"/>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[Förnamn Efternamn, titel, storlek 24]</a:t>
            </a:r>
          </a:p>
          <a:p>
            <a:r>
              <a:rPr lang="sv-SE" dirty="0"/>
              <a:t>[ÅÅÅÅ.MM.DD]</a:t>
            </a:r>
          </a:p>
        </p:txBody>
      </p:sp>
    </p:spTree>
    <p:extLst>
      <p:ext uri="{BB962C8B-B14F-4D97-AF65-F5344CB8AC3E}">
        <p14:creationId xmlns:p14="http://schemas.microsoft.com/office/powerpoint/2010/main" val="3133362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 utan logo">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250860-C58E-036F-262D-910BE58079E8}"/>
              </a:ext>
            </a:extLst>
          </p:cNvPr>
          <p:cNvSpPr>
            <a:spLocks noGrp="1"/>
          </p:cNvSpPr>
          <p:nvPr>
            <p:ph type="title" hasCustomPrompt="1"/>
          </p:nvPr>
        </p:nvSpPr>
        <p:spPr>
          <a:xfrm>
            <a:off x="426488" y="372875"/>
            <a:ext cx="11339024" cy="1084369"/>
          </a:xfrm>
        </p:spPr>
        <p:txBody>
          <a:bodyPr anchor="t">
            <a:normAutofit/>
          </a:bodyPr>
          <a:lstStyle>
            <a:lvl1pPr>
              <a:defRPr sz="3600"/>
            </a:lvl1pPr>
          </a:lstStyle>
          <a:p>
            <a:r>
              <a:rPr lang="sv-SE" dirty="0"/>
              <a:t>[Rubrik, storlek 36]</a:t>
            </a:r>
          </a:p>
        </p:txBody>
      </p:sp>
    </p:spTree>
    <p:extLst>
      <p:ext uri="{BB962C8B-B14F-4D97-AF65-F5344CB8AC3E}">
        <p14:creationId xmlns:p14="http://schemas.microsoft.com/office/powerpoint/2010/main" val="1135740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193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ut">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D84223-A6E5-C09B-19EF-CCA6F079C7E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582"/>
          <a:stretch/>
        </p:blipFill>
        <p:spPr>
          <a:xfrm>
            <a:off x="0" y="0"/>
            <a:ext cx="12192000" cy="6338047"/>
          </a:xfrm>
          <a:prstGeom prst="rect">
            <a:avLst/>
          </a:prstGeom>
        </p:spPr>
      </p:pic>
      <p:sp>
        <p:nvSpPr>
          <p:cNvPr id="2" name="Rubrik 1">
            <a:extLst>
              <a:ext uri="{FF2B5EF4-FFF2-40B4-BE49-F238E27FC236}">
                <a16:creationId xmlns:a16="http://schemas.microsoft.com/office/drawing/2014/main" id="{567922D5-1B1C-3398-187C-33432B5489DA}"/>
              </a:ext>
            </a:extLst>
          </p:cNvPr>
          <p:cNvSpPr>
            <a:spLocks noGrp="1"/>
          </p:cNvSpPr>
          <p:nvPr>
            <p:ph type="ctrTitle" hasCustomPrompt="1"/>
          </p:nvPr>
        </p:nvSpPr>
        <p:spPr>
          <a:xfrm>
            <a:off x="8753259" y="2371149"/>
            <a:ext cx="2658932" cy="1140143"/>
          </a:xfrm>
        </p:spPr>
        <p:txBody>
          <a:bodyPr rIns="0" anchor="b">
            <a:normAutofit/>
          </a:bodyPr>
          <a:lstStyle>
            <a:lvl1pPr algn="r">
              <a:defRPr sz="6600">
                <a:solidFill>
                  <a:schemeClr val="bg1"/>
                </a:solidFill>
              </a:defRPr>
            </a:lvl1pPr>
          </a:lstStyle>
          <a:p>
            <a:r>
              <a:rPr lang="sv-SE" dirty="0"/>
              <a:t>[Tack!]</a:t>
            </a:r>
          </a:p>
        </p:txBody>
      </p:sp>
      <p:sp>
        <p:nvSpPr>
          <p:cNvPr id="3" name="Underrubrik 2">
            <a:extLst>
              <a:ext uri="{FF2B5EF4-FFF2-40B4-BE49-F238E27FC236}">
                <a16:creationId xmlns:a16="http://schemas.microsoft.com/office/drawing/2014/main" id="{79C97BF2-B6AC-67BD-6113-9436F5489348}"/>
              </a:ext>
            </a:extLst>
          </p:cNvPr>
          <p:cNvSpPr>
            <a:spLocks noGrp="1"/>
          </p:cNvSpPr>
          <p:nvPr>
            <p:ph type="subTitle" idx="1" hasCustomPrompt="1"/>
          </p:nvPr>
        </p:nvSpPr>
        <p:spPr>
          <a:xfrm>
            <a:off x="5518137" y="3615690"/>
            <a:ext cx="5859332" cy="403860"/>
          </a:xfrm>
        </p:spPr>
        <p:txBody>
          <a:bodyPr rIns="0" anchor="ctr">
            <a:noAutofit/>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[namn@mejl.se, storlek 24]</a:t>
            </a:r>
          </a:p>
        </p:txBody>
      </p:sp>
    </p:spTree>
    <p:extLst>
      <p:ext uri="{BB962C8B-B14F-4D97-AF65-F5344CB8AC3E}">
        <p14:creationId xmlns:p14="http://schemas.microsoft.com/office/powerpoint/2010/main" val="1256232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1-spalt) (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DD1D62-E1F5-4AE5-A7A3-C60C992565AC}"/>
              </a:ext>
            </a:extLst>
          </p:cNvPr>
          <p:cNvSpPr>
            <a:spLocks noGrp="1"/>
          </p:cNvSpPr>
          <p:nvPr>
            <p:ph type="title"/>
          </p:nvPr>
        </p:nvSpPr>
        <p:spPr/>
        <p:txBody>
          <a:bodyPr/>
          <a:lstStyle/>
          <a:p>
            <a:r>
              <a:rPr lang="sv-SE"/>
              <a:t>Klicka här för att ändra mall för rubrikformat</a:t>
            </a:r>
          </a:p>
        </p:txBody>
      </p:sp>
      <p:sp>
        <p:nvSpPr>
          <p:cNvPr id="8" name="Platshållare för text 7">
            <a:extLst>
              <a:ext uri="{FF2B5EF4-FFF2-40B4-BE49-F238E27FC236}">
                <a16:creationId xmlns:a16="http://schemas.microsoft.com/office/drawing/2014/main" id="{C6BDC77D-5870-4C09-B4C2-A8D229596D71}"/>
              </a:ext>
            </a:extLst>
          </p:cNvPr>
          <p:cNvSpPr>
            <a:spLocks noGrp="1"/>
          </p:cNvSpPr>
          <p:nvPr>
            <p:ph type="body" sz="quarter" idx="10"/>
          </p:nvPr>
        </p:nvSpPr>
        <p:spPr>
          <a:xfrm>
            <a:off x="1378800" y="1951200"/>
            <a:ext cx="7200000" cy="3312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135396479"/>
      </p:ext>
    </p:extLst>
  </p:cSld>
  <p:clrMapOvr>
    <a:masterClrMapping/>
  </p:clrMapOvr>
  <p:extLst>
    <p:ext uri="{DCECCB84-F9BA-43D5-87BE-67443E8EF086}">
      <p15:sldGuideLst xmlns:p15="http://schemas.microsoft.com/office/powerpoint/2012/main">
        <p15:guide id="1" orient="horz" pos="822">
          <p15:clr>
            <a:srgbClr val="FBAE40"/>
          </p15:clr>
        </p15:guide>
        <p15:guide id="2" orient="horz" pos="1230">
          <p15:clr>
            <a:srgbClr val="FBAE40"/>
          </p15:clr>
        </p15:guide>
        <p15:guide id="3" orient="horz" pos="3317">
          <p15:clr>
            <a:srgbClr val="FBAE40"/>
          </p15:clr>
        </p15:guide>
        <p15:guide id="4" pos="869">
          <p15:clr>
            <a:srgbClr val="FBAE40"/>
          </p15:clr>
        </p15:guide>
        <p15:guide id="5" pos="6811">
          <p15:clr>
            <a:srgbClr val="FBAE40"/>
          </p15:clr>
        </p15:guide>
        <p15:guide id="6" pos="540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2-spalt) (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F0CFC7-A83B-4256-BC6D-3844F2DF9019}"/>
              </a:ext>
            </a:extLst>
          </p:cNvPr>
          <p:cNvSpPr>
            <a:spLocks noGrp="1"/>
          </p:cNvSpPr>
          <p:nvPr>
            <p:ph type="title"/>
          </p:nvPr>
        </p:nvSpPr>
        <p:spPr/>
        <p:txBody>
          <a:bodyPr/>
          <a:lstStyle/>
          <a:p>
            <a:r>
              <a:rPr lang="sv-SE"/>
              <a:t>Klicka här för att ändra mall för rubrikformat</a:t>
            </a:r>
          </a:p>
        </p:txBody>
      </p:sp>
      <p:sp>
        <p:nvSpPr>
          <p:cNvPr id="9" name="Platshållare för text 8">
            <a:extLst>
              <a:ext uri="{FF2B5EF4-FFF2-40B4-BE49-F238E27FC236}">
                <a16:creationId xmlns:a16="http://schemas.microsoft.com/office/drawing/2014/main" id="{853BEF6A-EB49-4360-8669-57501B68C556}"/>
              </a:ext>
            </a:extLst>
          </p:cNvPr>
          <p:cNvSpPr>
            <a:spLocks noGrp="1"/>
          </p:cNvSpPr>
          <p:nvPr>
            <p:ph type="body" sz="quarter" idx="10"/>
          </p:nvPr>
        </p:nvSpPr>
        <p:spPr>
          <a:xfrm>
            <a:off x="2892425" y="1952625"/>
            <a:ext cx="3708400" cy="33147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8">
            <a:extLst>
              <a:ext uri="{FF2B5EF4-FFF2-40B4-BE49-F238E27FC236}">
                <a16:creationId xmlns:a16="http://schemas.microsoft.com/office/drawing/2014/main" id="{C665453D-0644-4BB5-9AED-D4FD47802685}"/>
              </a:ext>
            </a:extLst>
          </p:cNvPr>
          <p:cNvSpPr>
            <a:spLocks noGrp="1"/>
          </p:cNvSpPr>
          <p:nvPr>
            <p:ph type="body" sz="quarter" idx="11"/>
          </p:nvPr>
        </p:nvSpPr>
        <p:spPr>
          <a:xfrm>
            <a:off x="7110124" y="1952625"/>
            <a:ext cx="3708400" cy="33147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148200432"/>
      </p:ext>
    </p:extLst>
  </p:cSld>
  <p:clrMapOvr>
    <a:masterClrMapping/>
  </p:clrMapOvr>
  <p:extLst>
    <p:ext uri="{DCECCB84-F9BA-43D5-87BE-67443E8EF086}">
      <p15:sldGuideLst xmlns:p15="http://schemas.microsoft.com/office/powerpoint/2012/main">
        <p15:guide id="1" pos="1822">
          <p15:clr>
            <a:srgbClr val="FBAE40"/>
          </p15:clr>
        </p15:guide>
        <p15:guide id="2" pos="4475">
          <p15:clr>
            <a:srgbClr val="FBAE40"/>
          </p15:clr>
        </p15:guide>
        <p15:guide id="3" orient="horz" pos="822">
          <p15:clr>
            <a:srgbClr val="FBAE40"/>
          </p15:clr>
        </p15:guide>
        <p15:guide id="5" orient="horz" pos="3317">
          <p15:clr>
            <a:srgbClr val="FBAE40"/>
          </p15:clr>
        </p15:guide>
        <p15:guide id="6" pos="6811">
          <p15:clr>
            <a:srgbClr val="FBAE40"/>
          </p15:clr>
        </p15:guide>
        <p15:guide id="7" pos="4158">
          <p15:clr>
            <a:srgbClr val="FBAE40"/>
          </p15:clr>
        </p15:guide>
        <p15:guide id="8" pos="869">
          <p15:clr>
            <a:srgbClr val="FBAE40"/>
          </p15:clr>
        </p15:guide>
        <p15:guide id="9" orient="horz" pos="123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iagram (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F0CFC7-A83B-4256-BC6D-3844F2DF9019}"/>
              </a:ext>
            </a:extLst>
          </p:cNvPr>
          <p:cNvSpPr>
            <a:spLocks noGrp="1"/>
          </p:cNvSpPr>
          <p:nvPr>
            <p:ph type="title"/>
          </p:nvPr>
        </p:nvSpPr>
        <p:spPr/>
        <p:txBody>
          <a:bodyPr/>
          <a:lstStyle/>
          <a:p>
            <a:r>
              <a:rPr lang="sv-SE"/>
              <a:t>Klicka här för att ändra mall för rubrikformat</a:t>
            </a:r>
          </a:p>
        </p:txBody>
      </p:sp>
      <p:sp>
        <p:nvSpPr>
          <p:cNvPr id="9" name="Platshållare för text 8">
            <a:extLst>
              <a:ext uri="{FF2B5EF4-FFF2-40B4-BE49-F238E27FC236}">
                <a16:creationId xmlns:a16="http://schemas.microsoft.com/office/drawing/2014/main" id="{853BEF6A-EB49-4360-8669-57501B68C556}"/>
              </a:ext>
            </a:extLst>
          </p:cNvPr>
          <p:cNvSpPr>
            <a:spLocks noGrp="1"/>
          </p:cNvSpPr>
          <p:nvPr>
            <p:ph type="body" sz="quarter" idx="10"/>
          </p:nvPr>
        </p:nvSpPr>
        <p:spPr>
          <a:xfrm>
            <a:off x="2892425" y="1952625"/>
            <a:ext cx="3708400" cy="33147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iagram 3">
            <a:extLst>
              <a:ext uri="{FF2B5EF4-FFF2-40B4-BE49-F238E27FC236}">
                <a16:creationId xmlns:a16="http://schemas.microsoft.com/office/drawing/2014/main" id="{75C591C8-F2D3-4C0C-BA5E-57A70A7BFF26}"/>
              </a:ext>
            </a:extLst>
          </p:cNvPr>
          <p:cNvSpPr>
            <a:spLocks noGrp="1"/>
          </p:cNvSpPr>
          <p:nvPr>
            <p:ph type="chart" sz="quarter" idx="11"/>
          </p:nvPr>
        </p:nvSpPr>
        <p:spPr>
          <a:xfrm>
            <a:off x="7104063" y="1952625"/>
            <a:ext cx="3708400" cy="3314700"/>
          </a:xfrm>
        </p:spPr>
        <p:txBody>
          <a:bodyPr/>
          <a:lstStyle/>
          <a:p>
            <a:endParaRPr lang="sv-SE"/>
          </a:p>
        </p:txBody>
      </p:sp>
    </p:spTree>
    <p:extLst>
      <p:ext uri="{BB962C8B-B14F-4D97-AF65-F5344CB8AC3E}">
        <p14:creationId xmlns:p14="http://schemas.microsoft.com/office/powerpoint/2010/main" val="69104518"/>
      </p:ext>
    </p:extLst>
  </p:cSld>
  <p:clrMapOvr>
    <a:masterClrMapping/>
  </p:clrMapOvr>
  <p:extLst>
    <p:ext uri="{DCECCB84-F9BA-43D5-87BE-67443E8EF086}">
      <p15:sldGuideLst xmlns:p15="http://schemas.microsoft.com/office/powerpoint/2012/main">
        <p15:guide id="1" pos="1822">
          <p15:clr>
            <a:srgbClr val="FBAE40"/>
          </p15:clr>
        </p15:guide>
        <p15:guide id="2" pos="4475">
          <p15:clr>
            <a:srgbClr val="FBAE40"/>
          </p15:clr>
        </p15:guide>
        <p15:guide id="3" orient="horz" pos="822">
          <p15:clr>
            <a:srgbClr val="FBAE40"/>
          </p15:clr>
        </p15:guide>
        <p15:guide id="5" orient="horz" pos="3317">
          <p15:clr>
            <a:srgbClr val="FBAE40"/>
          </p15:clr>
        </p15:guide>
        <p15:guide id="6" pos="6811">
          <p15:clr>
            <a:srgbClr val="FBAE40"/>
          </p15:clr>
        </p15:guide>
        <p15:guide id="7" pos="4158">
          <p15:clr>
            <a:srgbClr val="FBAE40"/>
          </p15:clr>
        </p15:guide>
        <p15:guide id="8" pos="869">
          <p15:clr>
            <a:srgbClr val="FBAE40"/>
          </p15:clr>
        </p15:guide>
        <p15:guide id="9" orient="horz" pos="123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0706A6-7008-44F9-9D16-E56F7C9474B9}"/>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561008680"/>
      </p:ext>
    </p:extLst>
  </p:cSld>
  <p:clrMapOvr>
    <a:masterClrMapping/>
  </p:clrMapOvr>
  <p:extLst>
    <p:ext uri="{DCECCB84-F9BA-43D5-87BE-67443E8EF086}">
      <p15:sldGuideLst xmlns:p15="http://schemas.microsoft.com/office/powerpoint/2012/main">
        <p15:guide id="1" pos="869">
          <p15:clr>
            <a:srgbClr val="FBAE40"/>
          </p15:clr>
        </p15:guide>
        <p15:guide id="2" pos="6811">
          <p15:clr>
            <a:srgbClr val="FBAE40"/>
          </p15:clr>
        </p15:guide>
        <p15:guide id="3" orient="horz" pos="822">
          <p15:clr>
            <a:srgbClr val="FBAE40"/>
          </p15:clr>
        </p15:guide>
        <p15:guide id="4" orient="horz" pos="1230">
          <p15:clr>
            <a:srgbClr val="FBAE40"/>
          </p15:clr>
        </p15:guide>
        <p15:guide id="5" orient="horz" pos="331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Bild (BLÅ)">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F0CFC7-A83B-4256-BC6D-3844F2DF9019}"/>
              </a:ext>
            </a:extLst>
          </p:cNvPr>
          <p:cNvSpPr>
            <a:spLocks noGrp="1"/>
          </p:cNvSpPr>
          <p:nvPr>
            <p:ph type="title" hasCustomPrompt="1"/>
          </p:nvPr>
        </p:nvSpPr>
        <p:spPr>
          <a:xfrm>
            <a:off x="1360800" y="1296000"/>
            <a:ext cx="5240026" cy="1013893"/>
          </a:xfrm>
        </p:spPr>
        <p:txBody>
          <a:bodyPr/>
          <a:lstStyle>
            <a:lvl1pPr>
              <a:defRPr/>
            </a:lvl1pPr>
          </a:lstStyle>
          <a:p>
            <a:r>
              <a:rPr lang="sv-SE"/>
              <a:t>Klicka här för att ändra </a:t>
            </a:r>
            <a:br>
              <a:rPr lang="sv-SE"/>
            </a:br>
            <a:r>
              <a:rPr lang="sv-SE"/>
              <a:t>mall för rubrikformat</a:t>
            </a:r>
          </a:p>
        </p:txBody>
      </p:sp>
      <p:sp>
        <p:nvSpPr>
          <p:cNvPr id="9" name="Platshållare för text 8">
            <a:extLst>
              <a:ext uri="{FF2B5EF4-FFF2-40B4-BE49-F238E27FC236}">
                <a16:creationId xmlns:a16="http://schemas.microsoft.com/office/drawing/2014/main" id="{853BEF6A-EB49-4360-8669-57501B68C556}"/>
              </a:ext>
            </a:extLst>
          </p:cNvPr>
          <p:cNvSpPr>
            <a:spLocks noGrp="1"/>
          </p:cNvSpPr>
          <p:nvPr>
            <p:ph type="body" sz="quarter" idx="10"/>
          </p:nvPr>
        </p:nvSpPr>
        <p:spPr>
          <a:xfrm>
            <a:off x="1379538" y="2502000"/>
            <a:ext cx="5221288" cy="27637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3">
            <a:extLst>
              <a:ext uri="{FF2B5EF4-FFF2-40B4-BE49-F238E27FC236}">
                <a16:creationId xmlns:a16="http://schemas.microsoft.com/office/drawing/2014/main" id="{E52BCC83-93B3-430C-87CA-5BEEDEC031A2}"/>
              </a:ext>
            </a:extLst>
          </p:cNvPr>
          <p:cNvSpPr>
            <a:spLocks noGrp="1"/>
          </p:cNvSpPr>
          <p:nvPr>
            <p:ph type="pic" sz="quarter" idx="11"/>
          </p:nvPr>
        </p:nvSpPr>
        <p:spPr>
          <a:xfrm>
            <a:off x="7128000" y="1306799"/>
            <a:ext cx="3960000" cy="3960000"/>
          </a:xfrm>
          <a:prstGeom prst="ellipse">
            <a:avLst/>
          </a:prstGeom>
          <a:solidFill>
            <a:schemeClr val="bg1">
              <a:lumMod val="85000"/>
            </a:schemeClr>
          </a:solidFill>
        </p:spPr>
        <p:txBody>
          <a:bodyPr/>
          <a:lstStyle/>
          <a:p>
            <a:endParaRPr lang="sv-SE"/>
          </a:p>
        </p:txBody>
      </p:sp>
    </p:spTree>
    <p:extLst>
      <p:ext uri="{BB962C8B-B14F-4D97-AF65-F5344CB8AC3E}">
        <p14:creationId xmlns:p14="http://schemas.microsoft.com/office/powerpoint/2010/main" val="1119856297"/>
      </p:ext>
    </p:extLst>
  </p:cSld>
  <p:clrMapOvr>
    <a:masterClrMapping/>
  </p:clrMapOvr>
  <p:extLst>
    <p:ext uri="{DCECCB84-F9BA-43D5-87BE-67443E8EF086}">
      <p15:sldGuideLst xmlns:p15="http://schemas.microsoft.com/office/powerpoint/2012/main">
        <p15:guide id="2" pos="4475">
          <p15:clr>
            <a:srgbClr val="FBAE40"/>
          </p15:clr>
        </p15:guide>
        <p15:guide id="3" orient="horz" pos="822">
          <p15:clr>
            <a:srgbClr val="FBAE40"/>
          </p15:clr>
        </p15:guide>
        <p15:guide id="5" orient="horz" pos="3317">
          <p15:clr>
            <a:srgbClr val="FBAE40"/>
          </p15:clr>
        </p15:guide>
        <p15:guide id="6" pos="6811">
          <p15:clr>
            <a:srgbClr val="FBAE40"/>
          </p15:clr>
        </p15:guide>
        <p15:guide id="7" pos="4158">
          <p15:clr>
            <a:srgbClr val="FBAE40"/>
          </p15:clr>
        </p15:guide>
        <p15:guide id="8" pos="869">
          <p15:clr>
            <a:srgbClr val="FBAE40"/>
          </p15:clr>
        </p15:guide>
        <p15:guide id="9" orient="horz" pos="1230">
          <p15:clr>
            <a:srgbClr val="FBAE40"/>
          </p15:clr>
        </p15:guide>
        <p15:guide id="10" orient="horz" pos="157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lsidesbild (BLÅ)">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C2467F2-58DC-4A2B-8FEB-9684118E2A2D}"/>
              </a:ext>
            </a:extLst>
          </p:cNvPr>
          <p:cNvSpPr>
            <a:spLocks noGrp="1"/>
          </p:cNvSpPr>
          <p:nvPr>
            <p:ph type="pic" sz="quarter" idx="10"/>
          </p:nvPr>
        </p:nvSpPr>
        <p:spPr>
          <a:xfrm>
            <a:off x="442913" y="457200"/>
            <a:ext cx="11316975" cy="5493600"/>
          </a:xfrm>
          <a:solidFill>
            <a:schemeClr val="bg1">
              <a:lumMod val="85000"/>
            </a:schemeClr>
          </a:solidFill>
        </p:spPr>
        <p:txBody>
          <a:bodyPr/>
          <a:lstStyle/>
          <a:p>
            <a:endParaRPr lang="sv-SE"/>
          </a:p>
        </p:txBody>
      </p:sp>
    </p:spTree>
    <p:extLst>
      <p:ext uri="{BB962C8B-B14F-4D97-AF65-F5344CB8AC3E}">
        <p14:creationId xmlns:p14="http://schemas.microsoft.com/office/powerpoint/2010/main" val="2221879877"/>
      </p:ext>
    </p:extLst>
  </p:cSld>
  <p:clrMapOvr>
    <a:masterClrMapping/>
  </p:clrMapOvr>
  <p:extLst>
    <p:ext uri="{DCECCB84-F9BA-43D5-87BE-67443E8EF086}">
      <p15:sldGuideLst xmlns:p15="http://schemas.microsoft.com/office/powerpoint/2012/main">
        <p15:guide id="3" orient="horz" pos="278">
          <p15:clr>
            <a:srgbClr val="FBAE40"/>
          </p15:clr>
        </p15:guide>
        <p15:guide id="5" orient="horz" pos="3748">
          <p15:clr>
            <a:srgbClr val="FBAE40"/>
          </p15:clr>
        </p15:guide>
        <p15:guide id="6" pos="7401">
          <p15:clr>
            <a:srgbClr val="FBAE40"/>
          </p15:clr>
        </p15:guide>
        <p15:guide id="8" pos="2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6" name="Bildobjekt 15" descr="En bild som visar badrum, vägg, kakel, inomhus&#10;&#10;Automatiskt genererad beskrivning">
            <a:extLst>
              <a:ext uri="{FF2B5EF4-FFF2-40B4-BE49-F238E27FC236}">
                <a16:creationId xmlns:a16="http://schemas.microsoft.com/office/drawing/2014/main" id="{DDBDFC19-272C-9783-8813-7BCFE79269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281752"/>
          </a:xfrm>
          <a:prstGeom prst="rect">
            <a:avLst/>
          </a:prstGeom>
        </p:spPr>
      </p:pic>
      <p:sp>
        <p:nvSpPr>
          <p:cNvPr id="2" name="Platshållare för bild 10">
            <a:extLst>
              <a:ext uri="{FF2B5EF4-FFF2-40B4-BE49-F238E27FC236}">
                <a16:creationId xmlns:a16="http://schemas.microsoft.com/office/drawing/2014/main" id="{16F98F07-9E40-B60F-B900-61DC41E08956}"/>
              </a:ext>
            </a:extLst>
          </p:cNvPr>
          <p:cNvSpPr>
            <a:spLocks noGrp="1"/>
          </p:cNvSpPr>
          <p:nvPr>
            <p:ph type="pic" sz="quarter" idx="16" hasCustomPrompt="1"/>
          </p:nvPr>
        </p:nvSpPr>
        <p:spPr>
          <a:xfrm>
            <a:off x="0" y="-1"/>
            <a:ext cx="12191999" cy="6281751"/>
          </a:xfrm>
        </p:spPr>
        <p:txBody>
          <a:bodyPr>
            <a:normAutofit/>
          </a:bodyPr>
          <a:lstStyle>
            <a:lvl1pPr marL="0" indent="0" algn="r">
              <a:buNone/>
              <a:defRPr sz="1600">
                <a:solidFill>
                  <a:schemeClr val="bg1"/>
                </a:solidFill>
                <a:highlight>
                  <a:srgbClr val="000000"/>
                </a:highligh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Klicka på ikonen i mitten för att ändra bild. (Om du lagt in en bild tryck på [bildformat] i menyn och sedan [komprimera bilder]. Välj [upplösning webb] sedan OK. På så sätt blir din presentation lättare att skicka och spara.) </a:t>
            </a:r>
          </a:p>
        </p:txBody>
      </p:sp>
      <p:sp>
        <p:nvSpPr>
          <p:cNvPr id="3" name="Platshållare för text 2">
            <a:extLst>
              <a:ext uri="{FF2B5EF4-FFF2-40B4-BE49-F238E27FC236}">
                <a16:creationId xmlns:a16="http://schemas.microsoft.com/office/drawing/2014/main" id="{12C530BC-4C2D-62F2-2E3E-9958E7A8FC6D}"/>
              </a:ext>
            </a:extLst>
          </p:cNvPr>
          <p:cNvSpPr>
            <a:spLocks noGrp="1"/>
          </p:cNvSpPr>
          <p:nvPr>
            <p:ph type="body" sz="quarter" idx="13" hasCustomPrompt="1"/>
          </p:nvPr>
        </p:nvSpPr>
        <p:spPr>
          <a:xfrm>
            <a:off x="671513" y="541338"/>
            <a:ext cx="5297845" cy="5159375"/>
          </a:xfrm>
          <a:solidFill>
            <a:srgbClr val="686A6E">
              <a:alpha val="90000"/>
            </a:srgbClr>
          </a:solidFill>
        </p:spPr>
        <p:txBody>
          <a:bodyPr lIns="360000" tIns="360000" bIns="288000"/>
          <a:lstStyle>
            <a:lvl1pPr marL="0" indent="0">
              <a:buFont typeface="Arial" panose="020B0604020202020204" pitchFamily="34" charset="0"/>
              <a:buNone/>
              <a:defRPr sz="3600">
                <a:solidFill>
                  <a:schemeClr val="bg1"/>
                </a:solidFill>
              </a:defRPr>
            </a:lvl1pPr>
          </a:lstStyle>
          <a:p>
            <a:pPr lvl="0"/>
            <a:r>
              <a:rPr lang="sv-SE" dirty="0"/>
              <a:t>[Innehåll, storlek 36]</a:t>
            </a:r>
          </a:p>
          <a:p>
            <a:pPr lvl="0"/>
            <a:endParaRPr lang="sv-SE" dirty="0"/>
          </a:p>
          <a:p>
            <a:pPr lvl="0"/>
            <a:endParaRPr lang="sv-SE" dirty="0"/>
          </a:p>
        </p:txBody>
      </p:sp>
      <p:sp>
        <p:nvSpPr>
          <p:cNvPr id="9" name="Platshållare för text 8">
            <a:extLst>
              <a:ext uri="{FF2B5EF4-FFF2-40B4-BE49-F238E27FC236}">
                <a16:creationId xmlns:a16="http://schemas.microsoft.com/office/drawing/2014/main" id="{C2175796-1B88-6FD1-D109-5E9FB0ADE1A8}"/>
              </a:ext>
            </a:extLst>
          </p:cNvPr>
          <p:cNvSpPr>
            <a:spLocks noGrp="1"/>
          </p:cNvSpPr>
          <p:nvPr>
            <p:ph type="body" sz="quarter" idx="14" hasCustomPrompt="1"/>
          </p:nvPr>
        </p:nvSpPr>
        <p:spPr>
          <a:xfrm>
            <a:off x="671514" y="2001838"/>
            <a:ext cx="5297844" cy="3698875"/>
          </a:xfrm>
        </p:spPr>
        <p:txBody>
          <a:bodyPr lIns="360000">
            <a:normAutofit/>
          </a:bodyPr>
          <a:lstStyle>
            <a:lvl1pPr>
              <a:defRPr sz="2400">
                <a:solidFill>
                  <a:schemeClr val="bg1"/>
                </a:solidFill>
              </a:defRPr>
            </a:lvl1pPr>
          </a:lstStyle>
          <a:p>
            <a:pPr lvl="0"/>
            <a:r>
              <a:rPr lang="sv-SE" dirty="0"/>
              <a:t>[Punkt 1, storlek 24]</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[Punkt 1, storlek 24]</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[Punkt 1, storlek 24]</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[Punkt 1, storlek 24]</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v-SE" dirty="0"/>
              <a:t>[Punkt 1, storlek 24]</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sv-SE" dirty="0"/>
          </a:p>
        </p:txBody>
      </p:sp>
    </p:spTree>
    <p:extLst>
      <p:ext uri="{BB962C8B-B14F-4D97-AF65-F5344CB8AC3E}">
        <p14:creationId xmlns:p14="http://schemas.microsoft.com/office/powerpoint/2010/main" val="789269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5D042A0-A3C9-F5E9-FA28-FC0D52F096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1" r="967" b="967"/>
          <a:stretch/>
        </p:blipFill>
        <p:spPr>
          <a:xfrm>
            <a:off x="7207137" y="0"/>
            <a:ext cx="4984863" cy="6281403"/>
          </a:xfrm>
          <a:prstGeom prst="rect">
            <a:avLst/>
          </a:prstGeom>
        </p:spPr>
      </p:pic>
      <p:sp>
        <p:nvSpPr>
          <p:cNvPr id="11" name="Platshållare för bild 10">
            <a:extLst>
              <a:ext uri="{FF2B5EF4-FFF2-40B4-BE49-F238E27FC236}">
                <a16:creationId xmlns:a16="http://schemas.microsoft.com/office/drawing/2014/main" id="{3CD4CA09-ECC0-84F3-EDFA-9A8E09B24560}"/>
              </a:ext>
            </a:extLst>
          </p:cNvPr>
          <p:cNvSpPr>
            <a:spLocks noGrp="1"/>
          </p:cNvSpPr>
          <p:nvPr>
            <p:ph type="pic" sz="quarter" idx="13" hasCustomPrompt="1"/>
          </p:nvPr>
        </p:nvSpPr>
        <p:spPr>
          <a:xfrm>
            <a:off x="7207139" y="0"/>
            <a:ext cx="4984861" cy="6281403"/>
          </a:xfrm>
        </p:spPr>
        <p:txBody>
          <a:bodyPr/>
          <a:lstStyle>
            <a:lvl1pPr marL="0" indent="0" algn="l">
              <a:buNone/>
              <a:defRPr sz="1600">
                <a:solidFill>
                  <a:schemeClr val="bg1"/>
                </a:solidFill>
                <a:highlight>
                  <a:srgbClr val="000000"/>
                </a:highligh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Klicka på ikonen i mitten för att ändra bild. </a:t>
            </a:r>
            <a:br>
              <a:rPr lang="sv-SE" dirty="0"/>
            </a:br>
            <a:br>
              <a:rPr lang="sv-SE" dirty="0"/>
            </a:br>
            <a:r>
              <a:rPr lang="sv-SE" dirty="0"/>
              <a:t>(Om du lagt in en bild tryck på [bildformat] i menyn och sedan [komprimera bilder]. Välj [upplösning webb] sedan OK. På så sätt blir din presentation lättare att skicka och spara.) </a:t>
            </a:r>
          </a:p>
        </p:txBody>
      </p:sp>
      <p:sp>
        <p:nvSpPr>
          <p:cNvPr id="2" name="Rubrik 1">
            <a:extLst>
              <a:ext uri="{FF2B5EF4-FFF2-40B4-BE49-F238E27FC236}">
                <a16:creationId xmlns:a16="http://schemas.microsoft.com/office/drawing/2014/main" id="{97250860-C58E-036F-262D-910BE58079E8}"/>
              </a:ext>
            </a:extLst>
          </p:cNvPr>
          <p:cNvSpPr>
            <a:spLocks noGrp="1"/>
          </p:cNvSpPr>
          <p:nvPr>
            <p:ph type="title" hasCustomPrompt="1"/>
          </p:nvPr>
        </p:nvSpPr>
        <p:spPr>
          <a:xfrm>
            <a:off x="426488" y="372875"/>
            <a:ext cx="6354763" cy="1084369"/>
          </a:xfrm>
        </p:spPr>
        <p:txBody>
          <a:bodyPr anchor="t">
            <a:normAutofit/>
          </a:bodyPr>
          <a:lstStyle>
            <a:lvl1pPr>
              <a:defRPr sz="3600"/>
            </a:lvl1pPr>
          </a:lstStyle>
          <a:p>
            <a:r>
              <a:rPr lang="sv-SE" dirty="0"/>
              <a:t>[Rubrik, storlek 36]</a:t>
            </a:r>
          </a:p>
        </p:txBody>
      </p:sp>
      <p:sp>
        <p:nvSpPr>
          <p:cNvPr id="14" name="Platshållare för text 13">
            <a:extLst>
              <a:ext uri="{FF2B5EF4-FFF2-40B4-BE49-F238E27FC236}">
                <a16:creationId xmlns:a16="http://schemas.microsoft.com/office/drawing/2014/main" id="{98E0FDE5-1E46-FDD7-61AF-AD8EDC828338}"/>
              </a:ext>
            </a:extLst>
          </p:cNvPr>
          <p:cNvSpPr>
            <a:spLocks noGrp="1"/>
          </p:cNvSpPr>
          <p:nvPr>
            <p:ph type="body" sz="quarter" idx="14" hasCustomPrompt="1"/>
          </p:nvPr>
        </p:nvSpPr>
        <p:spPr>
          <a:xfrm>
            <a:off x="426488" y="1789329"/>
            <a:ext cx="6354763" cy="4098521"/>
          </a:xfrm>
        </p:spPr>
        <p:txBody>
          <a:bodyPr/>
          <a:lstStyle>
            <a:lvl1pPr marL="0" indent="0">
              <a:buFontTx/>
              <a:buNone/>
              <a:defRPr/>
            </a:lvl1pPr>
            <a:lvl2pPr marL="457200" indent="0">
              <a:buFontTx/>
              <a:buNone/>
              <a:defRPr/>
            </a:lvl2pPr>
          </a:lstStyle>
          <a:p>
            <a:pPr lvl="0"/>
            <a:r>
              <a:rPr lang="nn-NO" dirty="0"/>
              <a:t>[</a:t>
            </a:r>
            <a:r>
              <a:rPr lang="nn-NO" dirty="0" err="1"/>
              <a:t>Text</a:t>
            </a:r>
            <a:r>
              <a:rPr lang="nn-NO" dirty="0"/>
              <a:t>, storlek 18]</a:t>
            </a:r>
          </a:p>
          <a:p>
            <a:pPr lvl="0"/>
            <a:endParaRPr lang="nn-NO" dirty="0"/>
          </a:p>
          <a:p>
            <a:pPr lvl="1"/>
            <a:endParaRPr lang="nn-NO" dirty="0"/>
          </a:p>
          <a:p>
            <a:pPr lvl="0"/>
            <a:endParaRPr lang="sv-SE" dirty="0"/>
          </a:p>
        </p:txBody>
      </p:sp>
      <p:sp>
        <p:nvSpPr>
          <p:cNvPr id="16" name="Platshållare för text 15">
            <a:extLst>
              <a:ext uri="{FF2B5EF4-FFF2-40B4-BE49-F238E27FC236}">
                <a16:creationId xmlns:a16="http://schemas.microsoft.com/office/drawing/2014/main" id="{645537A2-E748-2BAD-F42B-048DCFAD3193}"/>
              </a:ext>
            </a:extLst>
          </p:cNvPr>
          <p:cNvSpPr>
            <a:spLocks noGrp="1"/>
          </p:cNvSpPr>
          <p:nvPr>
            <p:ph type="body" sz="quarter" idx="15" hasCustomPrompt="1"/>
          </p:nvPr>
        </p:nvSpPr>
        <p:spPr>
          <a:xfrm>
            <a:off x="426488" y="944481"/>
            <a:ext cx="6354763" cy="512763"/>
          </a:xfrm>
        </p:spPr>
        <p:txBody>
          <a:bodyPr>
            <a:normAutofit/>
          </a:bodyPr>
          <a:lstStyle>
            <a:lvl1pPr marL="0" indent="0">
              <a:buNone/>
              <a:defRPr sz="2400">
                <a:solidFill>
                  <a:srgbClr val="686A6E"/>
                </a:solidFill>
              </a:defRPr>
            </a:lvl1pPr>
          </a:lstStyle>
          <a:p>
            <a:pPr lvl="0"/>
            <a:r>
              <a:rPr lang="sv-SE" dirty="0"/>
              <a:t>[Underrubrik, storlek 24]</a:t>
            </a:r>
          </a:p>
        </p:txBody>
      </p:sp>
    </p:spTree>
    <p:extLst>
      <p:ext uri="{BB962C8B-B14F-4D97-AF65-F5344CB8AC3E}">
        <p14:creationId xmlns:p14="http://schemas.microsoft.com/office/powerpoint/2010/main" val="289958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unktlista + bild">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5D042A0-A3C9-F5E9-FA28-FC0D52F096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3" b="98"/>
          <a:stretch/>
        </p:blipFill>
        <p:spPr>
          <a:xfrm>
            <a:off x="7207139" y="0"/>
            <a:ext cx="4984862" cy="6281902"/>
          </a:xfrm>
          <a:prstGeom prst="rect">
            <a:avLst/>
          </a:prstGeom>
        </p:spPr>
      </p:pic>
      <p:sp>
        <p:nvSpPr>
          <p:cNvPr id="11" name="Platshållare för bild 10">
            <a:extLst>
              <a:ext uri="{FF2B5EF4-FFF2-40B4-BE49-F238E27FC236}">
                <a16:creationId xmlns:a16="http://schemas.microsoft.com/office/drawing/2014/main" id="{3CD4CA09-ECC0-84F3-EDFA-9A8E09B24560}"/>
              </a:ext>
            </a:extLst>
          </p:cNvPr>
          <p:cNvSpPr>
            <a:spLocks noGrp="1"/>
          </p:cNvSpPr>
          <p:nvPr>
            <p:ph type="pic" sz="quarter" idx="13" hasCustomPrompt="1"/>
          </p:nvPr>
        </p:nvSpPr>
        <p:spPr>
          <a:xfrm>
            <a:off x="7207139" y="0"/>
            <a:ext cx="4984861" cy="6281902"/>
          </a:xfrm>
        </p:spPr>
        <p:txBody>
          <a:bodyPr>
            <a:normAutofit/>
          </a:bodyPr>
          <a:lstStyle>
            <a:lvl1pPr marL="0" indent="0" algn="l">
              <a:buNone/>
              <a:defRPr sz="1600">
                <a:solidFill>
                  <a:schemeClr val="bg1"/>
                </a:solidFill>
                <a:highlight>
                  <a:srgbClr val="000000"/>
                </a:highligh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Klicka på ikonen i mitten för att ändra bild. </a:t>
            </a:r>
            <a:br>
              <a:rPr lang="sv-SE" dirty="0"/>
            </a:br>
            <a:br>
              <a:rPr lang="sv-SE" dirty="0"/>
            </a:br>
            <a:r>
              <a:rPr lang="sv-SE" dirty="0"/>
              <a:t>(Om du lagt in en bild tryck på [bildformat] i menyn och sedan [komprimera bilder]. Välj [upplösning webb] sedan OK. På så sätt blir din presentation lättare att skicka och spara.) </a:t>
            </a:r>
          </a:p>
        </p:txBody>
      </p:sp>
      <p:sp>
        <p:nvSpPr>
          <p:cNvPr id="2" name="Rubrik 1">
            <a:extLst>
              <a:ext uri="{FF2B5EF4-FFF2-40B4-BE49-F238E27FC236}">
                <a16:creationId xmlns:a16="http://schemas.microsoft.com/office/drawing/2014/main" id="{97250860-C58E-036F-262D-910BE58079E8}"/>
              </a:ext>
            </a:extLst>
          </p:cNvPr>
          <p:cNvSpPr>
            <a:spLocks noGrp="1"/>
          </p:cNvSpPr>
          <p:nvPr>
            <p:ph type="title" hasCustomPrompt="1"/>
          </p:nvPr>
        </p:nvSpPr>
        <p:spPr>
          <a:xfrm>
            <a:off x="426488" y="372875"/>
            <a:ext cx="6354763" cy="1084369"/>
          </a:xfrm>
        </p:spPr>
        <p:txBody>
          <a:bodyPr anchor="t">
            <a:normAutofit/>
          </a:bodyPr>
          <a:lstStyle>
            <a:lvl1pPr>
              <a:defRPr sz="3600"/>
            </a:lvl1pPr>
          </a:lstStyle>
          <a:p>
            <a:r>
              <a:rPr lang="sv-SE" dirty="0"/>
              <a:t>[Rubrik, storlek 36]</a:t>
            </a:r>
          </a:p>
        </p:txBody>
      </p:sp>
      <p:sp>
        <p:nvSpPr>
          <p:cNvPr id="14" name="Platshållare för text 13">
            <a:extLst>
              <a:ext uri="{FF2B5EF4-FFF2-40B4-BE49-F238E27FC236}">
                <a16:creationId xmlns:a16="http://schemas.microsoft.com/office/drawing/2014/main" id="{98E0FDE5-1E46-FDD7-61AF-AD8EDC828338}"/>
              </a:ext>
            </a:extLst>
          </p:cNvPr>
          <p:cNvSpPr>
            <a:spLocks noGrp="1"/>
          </p:cNvSpPr>
          <p:nvPr>
            <p:ph type="body" sz="quarter" idx="14" hasCustomPrompt="1"/>
          </p:nvPr>
        </p:nvSpPr>
        <p:spPr>
          <a:xfrm>
            <a:off x="426488" y="1789329"/>
            <a:ext cx="6354763" cy="4098521"/>
          </a:xfrm>
        </p:spPr>
        <p:txBody>
          <a:bodyPr/>
          <a:lstStyle>
            <a:lvl2pPr>
              <a:defRPr/>
            </a:lvl2pPr>
          </a:lstStyle>
          <a:p>
            <a:pPr lvl="0"/>
            <a:r>
              <a:rPr lang="nn-NO" dirty="0"/>
              <a:t>[Punkt nivå 1, storlek 18]</a:t>
            </a:r>
          </a:p>
          <a:p>
            <a:pPr lvl="1"/>
            <a:r>
              <a:rPr lang="nn-NO" dirty="0"/>
              <a:t>[Punkt nivå 2, storlek 14]</a:t>
            </a:r>
          </a:p>
          <a:p>
            <a:pPr lvl="1"/>
            <a:endParaRPr lang="sv-SE" dirty="0"/>
          </a:p>
          <a:p>
            <a:pPr lvl="1"/>
            <a:endParaRPr lang="nn-NO" dirty="0"/>
          </a:p>
          <a:p>
            <a:pPr lvl="1"/>
            <a:endParaRPr lang="nn-NO" dirty="0"/>
          </a:p>
          <a:p>
            <a:pPr lvl="0"/>
            <a:endParaRPr lang="sv-SE" dirty="0"/>
          </a:p>
        </p:txBody>
      </p:sp>
      <p:sp>
        <p:nvSpPr>
          <p:cNvPr id="16" name="Platshållare för text 15">
            <a:extLst>
              <a:ext uri="{FF2B5EF4-FFF2-40B4-BE49-F238E27FC236}">
                <a16:creationId xmlns:a16="http://schemas.microsoft.com/office/drawing/2014/main" id="{645537A2-E748-2BAD-F42B-048DCFAD3193}"/>
              </a:ext>
            </a:extLst>
          </p:cNvPr>
          <p:cNvSpPr>
            <a:spLocks noGrp="1"/>
          </p:cNvSpPr>
          <p:nvPr>
            <p:ph type="body" sz="quarter" idx="15" hasCustomPrompt="1"/>
          </p:nvPr>
        </p:nvSpPr>
        <p:spPr>
          <a:xfrm>
            <a:off x="426488" y="944481"/>
            <a:ext cx="6354763" cy="512763"/>
          </a:xfrm>
        </p:spPr>
        <p:txBody>
          <a:bodyPr>
            <a:normAutofit/>
          </a:bodyPr>
          <a:lstStyle>
            <a:lvl1pPr marL="0" indent="0">
              <a:buNone/>
              <a:defRPr sz="2400">
                <a:solidFill>
                  <a:srgbClr val="686A6E"/>
                </a:solidFill>
              </a:defRPr>
            </a:lvl1pPr>
          </a:lstStyle>
          <a:p>
            <a:pPr lvl="0"/>
            <a:r>
              <a:rPr lang="sv-SE" dirty="0"/>
              <a:t>[Underrubrik, storlek 24]</a:t>
            </a:r>
          </a:p>
        </p:txBody>
      </p:sp>
    </p:spTree>
    <p:extLst>
      <p:ext uri="{BB962C8B-B14F-4D97-AF65-F5344CB8AC3E}">
        <p14:creationId xmlns:p14="http://schemas.microsoft.com/office/powerpoint/2010/main" val="301543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helsi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250860-C58E-036F-262D-910BE58079E8}"/>
              </a:ext>
            </a:extLst>
          </p:cNvPr>
          <p:cNvSpPr>
            <a:spLocks noGrp="1"/>
          </p:cNvSpPr>
          <p:nvPr>
            <p:ph type="title" hasCustomPrompt="1"/>
          </p:nvPr>
        </p:nvSpPr>
        <p:spPr>
          <a:xfrm>
            <a:off x="426488" y="372875"/>
            <a:ext cx="11339024" cy="1084369"/>
          </a:xfrm>
        </p:spPr>
        <p:txBody>
          <a:bodyPr anchor="t">
            <a:normAutofit/>
          </a:bodyPr>
          <a:lstStyle>
            <a:lvl1pPr>
              <a:defRPr sz="3600"/>
            </a:lvl1pPr>
          </a:lstStyle>
          <a:p>
            <a:r>
              <a:rPr lang="sv-SE" dirty="0"/>
              <a:t>[Rubrik, storlek 36]</a:t>
            </a:r>
          </a:p>
        </p:txBody>
      </p:sp>
      <p:sp>
        <p:nvSpPr>
          <p:cNvPr id="14" name="Platshållare för text 13">
            <a:extLst>
              <a:ext uri="{FF2B5EF4-FFF2-40B4-BE49-F238E27FC236}">
                <a16:creationId xmlns:a16="http://schemas.microsoft.com/office/drawing/2014/main" id="{98E0FDE5-1E46-FDD7-61AF-AD8EDC828338}"/>
              </a:ext>
            </a:extLst>
          </p:cNvPr>
          <p:cNvSpPr>
            <a:spLocks noGrp="1"/>
          </p:cNvSpPr>
          <p:nvPr>
            <p:ph type="body" sz="quarter" idx="14" hasCustomPrompt="1"/>
          </p:nvPr>
        </p:nvSpPr>
        <p:spPr>
          <a:xfrm>
            <a:off x="426488" y="1789329"/>
            <a:ext cx="11339024" cy="4098521"/>
          </a:xfrm>
        </p:spPr>
        <p:txBody>
          <a:bodyPr/>
          <a:lstStyle>
            <a:lvl1pPr marL="0" indent="0">
              <a:buFontTx/>
              <a:buNone/>
              <a:defRPr/>
            </a:lvl1pPr>
            <a:lvl2pPr marL="457200" indent="0">
              <a:buFontTx/>
              <a:buNone/>
              <a:defRPr/>
            </a:lvl2pPr>
          </a:lstStyle>
          <a:p>
            <a:pPr lvl="0"/>
            <a:r>
              <a:rPr lang="nn-NO" dirty="0"/>
              <a:t>[</a:t>
            </a:r>
            <a:r>
              <a:rPr lang="nn-NO" dirty="0" err="1"/>
              <a:t>Text</a:t>
            </a:r>
            <a:r>
              <a:rPr lang="nn-NO" dirty="0"/>
              <a:t>, storlek 18]</a:t>
            </a:r>
          </a:p>
          <a:p>
            <a:pPr lvl="0"/>
            <a:endParaRPr lang="nn-NO" dirty="0"/>
          </a:p>
          <a:p>
            <a:pPr lvl="1"/>
            <a:endParaRPr lang="nn-NO" dirty="0"/>
          </a:p>
          <a:p>
            <a:pPr lvl="0"/>
            <a:endParaRPr lang="sv-SE" dirty="0"/>
          </a:p>
        </p:txBody>
      </p:sp>
      <p:sp>
        <p:nvSpPr>
          <p:cNvPr id="16" name="Platshållare för text 15">
            <a:extLst>
              <a:ext uri="{FF2B5EF4-FFF2-40B4-BE49-F238E27FC236}">
                <a16:creationId xmlns:a16="http://schemas.microsoft.com/office/drawing/2014/main" id="{645537A2-E748-2BAD-F42B-048DCFAD3193}"/>
              </a:ext>
            </a:extLst>
          </p:cNvPr>
          <p:cNvSpPr>
            <a:spLocks noGrp="1"/>
          </p:cNvSpPr>
          <p:nvPr>
            <p:ph type="body" sz="quarter" idx="15" hasCustomPrompt="1"/>
          </p:nvPr>
        </p:nvSpPr>
        <p:spPr>
          <a:xfrm>
            <a:off x="426488" y="944481"/>
            <a:ext cx="11339024" cy="512763"/>
          </a:xfrm>
        </p:spPr>
        <p:txBody>
          <a:bodyPr>
            <a:normAutofit/>
          </a:bodyPr>
          <a:lstStyle>
            <a:lvl1pPr marL="0" indent="0">
              <a:buNone/>
              <a:defRPr sz="2400">
                <a:solidFill>
                  <a:srgbClr val="686A6E"/>
                </a:solidFill>
              </a:defRPr>
            </a:lvl1pPr>
          </a:lstStyle>
          <a:p>
            <a:pPr lvl="0"/>
            <a:r>
              <a:rPr lang="sv-SE" dirty="0"/>
              <a:t>[Underrubrik, storlek 24]</a:t>
            </a:r>
          </a:p>
        </p:txBody>
      </p:sp>
    </p:spTree>
    <p:extLst>
      <p:ext uri="{BB962C8B-B14F-4D97-AF65-F5344CB8AC3E}">
        <p14:creationId xmlns:p14="http://schemas.microsoft.com/office/powerpoint/2010/main" val="321063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två spal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250860-C58E-036F-262D-910BE58079E8}"/>
              </a:ext>
            </a:extLst>
          </p:cNvPr>
          <p:cNvSpPr>
            <a:spLocks noGrp="1"/>
          </p:cNvSpPr>
          <p:nvPr>
            <p:ph type="title" hasCustomPrompt="1"/>
          </p:nvPr>
        </p:nvSpPr>
        <p:spPr>
          <a:xfrm>
            <a:off x="426488" y="372875"/>
            <a:ext cx="11339024" cy="1084369"/>
          </a:xfrm>
        </p:spPr>
        <p:txBody>
          <a:bodyPr anchor="t">
            <a:normAutofit/>
          </a:bodyPr>
          <a:lstStyle>
            <a:lvl1pPr>
              <a:defRPr sz="3600"/>
            </a:lvl1pPr>
          </a:lstStyle>
          <a:p>
            <a:r>
              <a:rPr lang="sv-SE" dirty="0"/>
              <a:t>[Rubrik, storlek 36]</a:t>
            </a:r>
          </a:p>
        </p:txBody>
      </p:sp>
      <p:sp>
        <p:nvSpPr>
          <p:cNvPr id="14" name="Platshållare för text 13">
            <a:extLst>
              <a:ext uri="{FF2B5EF4-FFF2-40B4-BE49-F238E27FC236}">
                <a16:creationId xmlns:a16="http://schemas.microsoft.com/office/drawing/2014/main" id="{98E0FDE5-1E46-FDD7-61AF-AD8EDC828338}"/>
              </a:ext>
            </a:extLst>
          </p:cNvPr>
          <p:cNvSpPr>
            <a:spLocks noGrp="1"/>
          </p:cNvSpPr>
          <p:nvPr>
            <p:ph type="body" sz="quarter" idx="14" hasCustomPrompt="1"/>
          </p:nvPr>
        </p:nvSpPr>
        <p:spPr>
          <a:xfrm>
            <a:off x="426489" y="1789328"/>
            <a:ext cx="5586184" cy="4098522"/>
          </a:xfrm>
        </p:spPr>
        <p:txBody>
          <a:bodyPr/>
          <a:lstStyle>
            <a:lvl1pPr marL="0" indent="0">
              <a:buFontTx/>
              <a:buNone/>
              <a:defRPr/>
            </a:lvl1pPr>
            <a:lvl2pPr marL="457200" indent="0">
              <a:buFontTx/>
              <a:buNone/>
              <a:defRPr/>
            </a:lvl2pPr>
          </a:lstStyle>
          <a:p>
            <a:pPr marL="0" marR="0" lvl="0" indent="0" algn="l" defTabSz="914400" rtl="0" eaLnBrk="1" fontAlgn="auto" latinLnBrk="0" hangingPunct="1">
              <a:lnSpc>
                <a:spcPct val="90000"/>
              </a:lnSpc>
              <a:spcBef>
                <a:spcPts val="500"/>
              </a:spcBef>
              <a:spcAft>
                <a:spcPts val="0"/>
              </a:spcAft>
              <a:buClrTx/>
              <a:buSzTx/>
              <a:buFontTx/>
              <a:buNone/>
              <a:tabLst/>
              <a:defRPr/>
            </a:pPr>
            <a:r>
              <a:rPr lang="nn-NO" dirty="0"/>
              <a:t>[</a:t>
            </a:r>
            <a:r>
              <a:rPr lang="nn-NO" dirty="0" err="1"/>
              <a:t>Text</a:t>
            </a:r>
            <a:r>
              <a:rPr lang="nn-NO" dirty="0"/>
              <a:t>, storlek 18]</a:t>
            </a:r>
          </a:p>
        </p:txBody>
      </p:sp>
      <p:sp>
        <p:nvSpPr>
          <p:cNvPr id="16" name="Platshållare för text 15">
            <a:extLst>
              <a:ext uri="{FF2B5EF4-FFF2-40B4-BE49-F238E27FC236}">
                <a16:creationId xmlns:a16="http://schemas.microsoft.com/office/drawing/2014/main" id="{645537A2-E748-2BAD-F42B-048DCFAD3193}"/>
              </a:ext>
            </a:extLst>
          </p:cNvPr>
          <p:cNvSpPr>
            <a:spLocks noGrp="1"/>
          </p:cNvSpPr>
          <p:nvPr>
            <p:ph type="body" sz="quarter" idx="15" hasCustomPrompt="1"/>
          </p:nvPr>
        </p:nvSpPr>
        <p:spPr>
          <a:xfrm>
            <a:off x="426488" y="944481"/>
            <a:ext cx="11339024" cy="512763"/>
          </a:xfrm>
        </p:spPr>
        <p:txBody>
          <a:bodyPr>
            <a:normAutofit/>
          </a:bodyPr>
          <a:lstStyle>
            <a:lvl1pPr marL="0" indent="0">
              <a:buNone/>
              <a:defRPr sz="2400">
                <a:solidFill>
                  <a:srgbClr val="686A6E"/>
                </a:solidFill>
              </a:defRPr>
            </a:lvl1pPr>
          </a:lstStyle>
          <a:p>
            <a:pPr lvl="0"/>
            <a:r>
              <a:rPr lang="sv-SE" dirty="0"/>
              <a:t>[Underrubrik, storlek 24]</a:t>
            </a:r>
          </a:p>
        </p:txBody>
      </p:sp>
      <p:sp>
        <p:nvSpPr>
          <p:cNvPr id="6" name="Platshållare för text 13">
            <a:extLst>
              <a:ext uri="{FF2B5EF4-FFF2-40B4-BE49-F238E27FC236}">
                <a16:creationId xmlns:a16="http://schemas.microsoft.com/office/drawing/2014/main" id="{B3C54609-DCDF-FED3-D73C-BA0B35D1BCE9}"/>
              </a:ext>
            </a:extLst>
          </p:cNvPr>
          <p:cNvSpPr>
            <a:spLocks noGrp="1"/>
          </p:cNvSpPr>
          <p:nvPr>
            <p:ph type="body" sz="quarter" idx="16" hasCustomPrompt="1"/>
          </p:nvPr>
        </p:nvSpPr>
        <p:spPr>
          <a:xfrm>
            <a:off x="6179330" y="1789328"/>
            <a:ext cx="5586184" cy="4098521"/>
          </a:xfrm>
        </p:spPr>
        <p:txBody>
          <a:bodyPr/>
          <a:lstStyle>
            <a:lvl1pPr marL="0" indent="0">
              <a:buFontTx/>
              <a:buNone/>
              <a:defRPr/>
            </a:lvl1pPr>
            <a:lvl2pPr marL="457200" indent="0">
              <a:buFontTx/>
              <a:buNone/>
              <a:defRPr/>
            </a:lvl2pPr>
          </a:lstStyle>
          <a:p>
            <a:pPr lvl="0"/>
            <a:r>
              <a:rPr lang="nn-NO" dirty="0"/>
              <a:t>[</a:t>
            </a:r>
            <a:r>
              <a:rPr lang="nn-NO" dirty="0" err="1"/>
              <a:t>Text</a:t>
            </a:r>
            <a:r>
              <a:rPr lang="nn-NO" dirty="0"/>
              <a:t>, storlek 18]</a:t>
            </a:r>
          </a:p>
          <a:p>
            <a:pPr lvl="0"/>
            <a:endParaRPr lang="nn-NO" dirty="0"/>
          </a:p>
          <a:p>
            <a:pPr lvl="1"/>
            <a:endParaRPr lang="nn-NO" dirty="0"/>
          </a:p>
          <a:p>
            <a:pPr lvl="0"/>
            <a:endParaRPr lang="sv-SE" dirty="0"/>
          </a:p>
        </p:txBody>
      </p:sp>
    </p:spTree>
    <p:extLst>
      <p:ext uri="{BB962C8B-B14F-4D97-AF65-F5344CB8AC3E}">
        <p14:creationId xmlns:p14="http://schemas.microsoft.com/office/powerpoint/2010/main" val="2911097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vå spalter + rubrik">
    <p:spTree>
      <p:nvGrpSpPr>
        <p:cNvPr id="1" name=""/>
        <p:cNvGrpSpPr/>
        <p:nvPr/>
      </p:nvGrpSpPr>
      <p:grpSpPr>
        <a:xfrm>
          <a:off x="0" y="0"/>
          <a:ext cx="0" cy="0"/>
          <a:chOff x="0" y="0"/>
          <a:chExt cx="0" cy="0"/>
        </a:xfrm>
      </p:grpSpPr>
      <p:sp>
        <p:nvSpPr>
          <p:cNvPr id="3" name="Platshållare för text 13">
            <a:extLst>
              <a:ext uri="{FF2B5EF4-FFF2-40B4-BE49-F238E27FC236}">
                <a16:creationId xmlns:a16="http://schemas.microsoft.com/office/drawing/2014/main" id="{158687FA-E30C-B1C6-62AA-CF595AF90CC0}"/>
              </a:ext>
            </a:extLst>
          </p:cNvPr>
          <p:cNvSpPr>
            <a:spLocks noGrp="1"/>
          </p:cNvSpPr>
          <p:nvPr>
            <p:ph type="body" sz="quarter" idx="21" hasCustomPrompt="1"/>
          </p:nvPr>
        </p:nvSpPr>
        <p:spPr>
          <a:xfrm>
            <a:off x="6180622" y="2313774"/>
            <a:ext cx="5586184" cy="3574076"/>
          </a:xfrm>
        </p:spPr>
        <p:txBody>
          <a:bodyPr/>
          <a:lstStyle>
            <a:lvl1pPr marL="0" indent="0">
              <a:buFontTx/>
              <a:buNone/>
              <a:defRPr/>
            </a:lvl1pPr>
            <a:lvl2pPr marL="457200" indent="0">
              <a:buFontTx/>
              <a:buNone/>
              <a:defRPr/>
            </a:lvl2pPr>
          </a:lstStyle>
          <a:p>
            <a:pPr marL="0" marR="0" lvl="0" indent="0" algn="l" defTabSz="914400" rtl="0" eaLnBrk="1" fontAlgn="auto" latinLnBrk="0" hangingPunct="1">
              <a:lnSpc>
                <a:spcPct val="90000"/>
              </a:lnSpc>
              <a:spcBef>
                <a:spcPts val="500"/>
              </a:spcBef>
              <a:spcAft>
                <a:spcPts val="0"/>
              </a:spcAft>
              <a:buClrTx/>
              <a:buSzTx/>
              <a:buFontTx/>
              <a:buNone/>
              <a:tabLst/>
              <a:defRPr/>
            </a:pPr>
            <a:r>
              <a:rPr lang="nn-NO" dirty="0"/>
              <a:t>[</a:t>
            </a:r>
            <a:r>
              <a:rPr lang="nn-NO" dirty="0" err="1"/>
              <a:t>Text</a:t>
            </a:r>
            <a:r>
              <a:rPr lang="nn-NO" dirty="0"/>
              <a:t>, storlek 18]</a:t>
            </a:r>
          </a:p>
        </p:txBody>
      </p:sp>
      <p:sp>
        <p:nvSpPr>
          <p:cNvPr id="4" name="Platshållare för text 13">
            <a:extLst>
              <a:ext uri="{FF2B5EF4-FFF2-40B4-BE49-F238E27FC236}">
                <a16:creationId xmlns:a16="http://schemas.microsoft.com/office/drawing/2014/main" id="{65487E45-AB0B-686A-A101-2C7E464C5388}"/>
              </a:ext>
            </a:extLst>
          </p:cNvPr>
          <p:cNvSpPr>
            <a:spLocks noGrp="1"/>
          </p:cNvSpPr>
          <p:nvPr>
            <p:ph type="body" sz="quarter" idx="22" hasCustomPrompt="1"/>
          </p:nvPr>
        </p:nvSpPr>
        <p:spPr>
          <a:xfrm>
            <a:off x="6179329" y="1789327"/>
            <a:ext cx="5587477" cy="512763"/>
          </a:xfrm>
        </p:spPr>
        <p:txBody>
          <a:bodyPr/>
          <a:lstStyle>
            <a:lvl1pPr marL="0" indent="0">
              <a:buFontTx/>
              <a:buNone/>
              <a:defRPr sz="2400"/>
            </a:lvl1pPr>
            <a:lvl2pPr marL="457200" indent="0">
              <a:buFontTx/>
              <a:buNone/>
              <a:defRPr/>
            </a:lvl2pPr>
          </a:lstStyle>
          <a:p>
            <a:pPr lvl="0"/>
            <a:r>
              <a:rPr lang="nn-NO" dirty="0"/>
              <a:t>[</a:t>
            </a:r>
            <a:r>
              <a:rPr lang="nn-NO" dirty="0" err="1"/>
              <a:t>Rubrik</a:t>
            </a:r>
            <a:r>
              <a:rPr lang="nn-NO" dirty="0"/>
              <a:t>, storlek 24]</a:t>
            </a:r>
            <a:endParaRPr lang="sv-SE" dirty="0"/>
          </a:p>
        </p:txBody>
      </p:sp>
      <p:sp>
        <p:nvSpPr>
          <p:cNvPr id="2" name="Rubrik 1">
            <a:extLst>
              <a:ext uri="{FF2B5EF4-FFF2-40B4-BE49-F238E27FC236}">
                <a16:creationId xmlns:a16="http://schemas.microsoft.com/office/drawing/2014/main" id="{97250860-C58E-036F-262D-910BE58079E8}"/>
              </a:ext>
            </a:extLst>
          </p:cNvPr>
          <p:cNvSpPr>
            <a:spLocks noGrp="1"/>
          </p:cNvSpPr>
          <p:nvPr>
            <p:ph type="title" hasCustomPrompt="1"/>
          </p:nvPr>
        </p:nvSpPr>
        <p:spPr>
          <a:xfrm>
            <a:off x="426488" y="372875"/>
            <a:ext cx="11339024" cy="1084369"/>
          </a:xfrm>
        </p:spPr>
        <p:txBody>
          <a:bodyPr anchor="t">
            <a:normAutofit/>
          </a:bodyPr>
          <a:lstStyle>
            <a:lvl1pPr>
              <a:defRPr sz="3600"/>
            </a:lvl1pPr>
          </a:lstStyle>
          <a:p>
            <a:r>
              <a:rPr lang="sv-SE" dirty="0"/>
              <a:t>[Rubrik, storlek 36]</a:t>
            </a:r>
          </a:p>
        </p:txBody>
      </p:sp>
      <p:sp>
        <p:nvSpPr>
          <p:cNvPr id="14" name="Platshållare för text 13">
            <a:extLst>
              <a:ext uri="{FF2B5EF4-FFF2-40B4-BE49-F238E27FC236}">
                <a16:creationId xmlns:a16="http://schemas.microsoft.com/office/drawing/2014/main" id="{98E0FDE5-1E46-FDD7-61AF-AD8EDC828338}"/>
              </a:ext>
            </a:extLst>
          </p:cNvPr>
          <p:cNvSpPr>
            <a:spLocks noGrp="1"/>
          </p:cNvSpPr>
          <p:nvPr>
            <p:ph type="body" sz="quarter" idx="14" hasCustomPrompt="1"/>
          </p:nvPr>
        </p:nvSpPr>
        <p:spPr>
          <a:xfrm>
            <a:off x="426489" y="2313774"/>
            <a:ext cx="5586184" cy="3574076"/>
          </a:xfrm>
        </p:spPr>
        <p:txBody>
          <a:bodyPr/>
          <a:lstStyle>
            <a:lvl1pPr marL="0" indent="0">
              <a:buFontTx/>
              <a:buNone/>
              <a:defRPr/>
            </a:lvl1pPr>
            <a:lvl2pPr marL="457200" indent="0">
              <a:buFontTx/>
              <a:buNone/>
              <a:defRPr/>
            </a:lvl2pPr>
          </a:lstStyle>
          <a:p>
            <a:pPr marL="0" marR="0" lvl="0" indent="0" algn="l" defTabSz="914400" rtl="0" eaLnBrk="1" fontAlgn="auto" latinLnBrk="0" hangingPunct="1">
              <a:lnSpc>
                <a:spcPct val="90000"/>
              </a:lnSpc>
              <a:spcBef>
                <a:spcPts val="500"/>
              </a:spcBef>
              <a:spcAft>
                <a:spcPts val="0"/>
              </a:spcAft>
              <a:buClrTx/>
              <a:buSzTx/>
              <a:buFontTx/>
              <a:buNone/>
              <a:tabLst/>
              <a:defRPr/>
            </a:pPr>
            <a:r>
              <a:rPr lang="nn-NO" dirty="0"/>
              <a:t>[</a:t>
            </a:r>
            <a:r>
              <a:rPr lang="nn-NO" dirty="0" err="1"/>
              <a:t>Text</a:t>
            </a:r>
            <a:r>
              <a:rPr lang="nn-NO" dirty="0"/>
              <a:t>, storlek 18]</a:t>
            </a:r>
          </a:p>
        </p:txBody>
      </p:sp>
      <p:sp>
        <p:nvSpPr>
          <p:cNvPr id="16" name="Platshållare för text 15">
            <a:extLst>
              <a:ext uri="{FF2B5EF4-FFF2-40B4-BE49-F238E27FC236}">
                <a16:creationId xmlns:a16="http://schemas.microsoft.com/office/drawing/2014/main" id="{645537A2-E748-2BAD-F42B-048DCFAD3193}"/>
              </a:ext>
            </a:extLst>
          </p:cNvPr>
          <p:cNvSpPr>
            <a:spLocks noGrp="1"/>
          </p:cNvSpPr>
          <p:nvPr>
            <p:ph type="body" sz="quarter" idx="15" hasCustomPrompt="1"/>
          </p:nvPr>
        </p:nvSpPr>
        <p:spPr>
          <a:xfrm>
            <a:off x="426488" y="944481"/>
            <a:ext cx="11339024" cy="512763"/>
          </a:xfrm>
        </p:spPr>
        <p:txBody>
          <a:bodyPr>
            <a:normAutofit/>
          </a:bodyPr>
          <a:lstStyle>
            <a:lvl1pPr marL="0" indent="0">
              <a:buNone/>
              <a:defRPr sz="2400">
                <a:solidFill>
                  <a:srgbClr val="686A6E"/>
                </a:solidFill>
              </a:defRPr>
            </a:lvl1pPr>
          </a:lstStyle>
          <a:p>
            <a:pPr lvl="0"/>
            <a:r>
              <a:rPr lang="sv-SE" dirty="0"/>
              <a:t>[Underrubrik, storlek 24]</a:t>
            </a:r>
          </a:p>
        </p:txBody>
      </p:sp>
      <p:sp>
        <p:nvSpPr>
          <p:cNvPr id="7" name="Platshållare för text 13">
            <a:extLst>
              <a:ext uri="{FF2B5EF4-FFF2-40B4-BE49-F238E27FC236}">
                <a16:creationId xmlns:a16="http://schemas.microsoft.com/office/drawing/2014/main" id="{75277D4B-8221-E82C-D76A-CA48BF38EE10}"/>
              </a:ext>
            </a:extLst>
          </p:cNvPr>
          <p:cNvSpPr>
            <a:spLocks noGrp="1"/>
          </p:cNvSpPr>
          <p:nvPr>
            <p:ph type="body" sz="quarter" idx="17" hasCustomPrompt="1"/>
          </p:nvPr>
        </p:nvSpPr>
        <p:spPr>
          <a:xfrm>
            <a:off x="425196" y="1789327"/>
            <a:ext cx="5587477" cy="512763"/>
          </a:xfrm>
        </p:spPr>
        <p:txBody>
          <a:bodyPr/>
          <a:lstStyle>
            <a:lvl1pPr marL="0" indent="0">
              <a:buFontTx/>
              <a:buNone/>
              <a:defRPr sz="2400"/>
            </a:lvl1pPr>
            <a:lvl2pPr marL="457200" indent="0">
              <a:buFontTx/>
              <a:buNone/>
              <a:defRPr/>
            </a:lvl2pPr>
          </a:lstStyle>
          <a:p>
            <a:pPr lvl="0"/>
            <a:r>
              <a:rPr lang="nn-NO" dirty="0"/>
              <a:t>[</a:t>
            </a:r>
            <a:r>
              <a:rPr lang="nn-NO" dirty="0" err="1"/>
              <a:t>Rubrik</a:t>
            </a:r>
            <a:r>
              <a:rPr lang="nn-NO" dirty="0"/>
              <a:t>, storlek 24]</a:t>
            </a:r>
            <a:endParaRPr lang="sv-SE" dirty="0"/>
          </a:p>
        </p:txBody>
      </p:sp>
    </p:spTree>
    <p:extLst>
      <p:ext uri="{BB962C8B-B14F-4D97-AF65-F5344CB8AC3E}">
        <p14:creationId xmlns:p14="http://schemas.microsoft.com/office/powerpoint/2010/main" val="64860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helsida + bild">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DDBDFC19-272C-9783-8813-7BCFE79269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286876"/>
          </a:xfrm>
          <a:prstGeom prst="rect">
            <a:avLst/>
          </a:prstGeom>
        </p:spPr>
      </p:pic>
      <p:sp>
        <p:nvSpPr>
          <p:cNvPr id="2" name="Platshållare för bild 10">
            <a:extLst>
              <a:ext uri="{FF2B5EF4-FFF2-40B4-BE49-F238E27FC236}">
                <a16:creationId xmlns:a16="http://schemas.microsoft.com/office/drawing/2014/main" id="{16F98F07-9E40-B60F-B900-61DC41E08956}"/>
              </a:ext>
            </a:extLst>
          </p:cNvPr>
          <p:cNvSpPr>
            <a:spLocks noGrp="1"/>
          </p:cNvSpPr>
          <p:nvPr>
            <p:ph type="pic" sz="quarter" idx="16" hasCustomPrompt="1"/>
          </p:nvPr>
        </p:nvSpPr>
        <p:spPr>
          <a:xfrm>
            <a:off x="0" y="0"/>
            <a:ext cx="12192000" cy="6286875"/>
          </a:xfrm>
        </p:spPr>
        <p:txBody>
          <a:bodyPr>
            <a:normAutofit/>
          </a:bodyPr>
          <a:lstStyle>
            <a:lvl1pPr marL="0" indent="0" algn="ctr">
              <a:buNone/>
              <a:defRPr sz="1600">
                <a:solidFill>
                  <a:schemeClr val="bg1"/>
                </a:solidFill>
                <a:highlight>
                  <a:srgbClr val="000000"/>
                </a:highligh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Klicka på ikonen i mitten för att ändra bild. (Om du lagt in en bild tryck på [bildformat] i menyn och sedan [komprimera bilder]. Välj [upplösning webb] sedan OK. På så sätt blir din presentation lättare att skicka och spara.) </a:t>
            </a:r>
          </a:p>
        </p:txBody>
      </p:sp>
      <p:sp>
        <p:nvSpPr>
          <p:cNvPr id="3" name="Platshållare för text 2">
            <a:extLst>
              <a:ext uri="{FF2B5EF4-FFF2-40B4-BE49-F238E27FC236}">
                <a16:creationId xmlns:a16="http://schemas.microsoft.com/office/drawing/2014/main" id="{12C530BC-4C2D-62F2-2E3E-9958E7A8FC6D}"/>
              </a:ext>
            </a:extLst>
          </p:cNvPr>
          <p:cNvSpPr>
            <a:spLocks noGrp="1"/>
          </p:cNvSpPr>
          <p:nvPr>
            <p:ph type="body" sz="quarter" idx="13" hasCustomPrompt="1"/>
          </p:nvPr>
        </p:nvSpPr>
        <p:spPr>
          <a:xfrm>
            <a:off x="671513" y="541338"/>
            <a:ext cx="5291405" cy="5159375"/>
          </a:xfrm>
          <a:solidFill>
            <a:srgbClr val="686A6E">
              <a:alpha val="90000"/>
            </a:srgbClr>
          </a:solidFill>
        </p:spPr>
        <p:txBody>
          <a:bodyPr lIns="360000" tIns="360000" bIns="288000"/>
          <a:lstStyle>
            <a:lvl1pPr marL="0" indent="0">
              <a:buFont typeface="Arial" panose="020B0604020202020204" pitchFamily="34" charset="0"/>
              <a:buNone/>
              <a:defRPr sz="360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[Rubrik, storlek 36]</a:t>
            </a:r>
          </a:p>
          <a:p>
            <a:pPr lvl="0"/>
            <a:endParaRPr lang="sv-SE" dirty="0"/>
          </a:p>
          <a:p>
            <a:pPr lvl="0"/>
            <a:endParaRPr lang="sv-SE" dirty="0"/>
          </a:p>
          <a:p>
            <a:pPr lvl="0"/>
            <a:endParaRPr lang="sv-SE" dirty="0"/>
          </a:p>
        </p:txBody>
      </p:sp>
      <p:sp>
        <p:nvSpPr>
          <p:cNvPr id="9" name="Platshållare för text 8">
            <a:extLst>
              <a:ext uri="{FF2B5EF4-FFF2-40B4-BE49-F238E27FC236}">
                <a16:creationId xmlns:a16="http://schemas.microsoft.com/office/drawing/2014/main" id="{C2175796-1B88-6FD1-D109-5E9FB0ADE1A8}"/>
              </a:ext>
            </a:extLst>
          </p:cNvPr>
          <p:cNvSpPr>
            <a:spLocks noGrp="1"/>
          </p:cNvSpPr>
          <p:nvPr>
            <p:ph type="body" sz="quarter" idx="14" hasCustomPrompt="1"/>
          </p:nvPr>
        </p:nvSpPr>
        <p:spPr>
          <a:xfrm>
            <a:off x="671513" y="1578820"/>
            <a:ext cx="5291405" cy="4121893"/>
          </a:xfrm>
        </p:spPr>
        <p:txBody>
          <a:bodyPr lIns="360000">
            <a:normAutofit/>
          </a:bodyPr>
          <a:lstStyle>
            <a:lvl1pPr marL="0" indent="0">
              <a:buNone/>
              <a:defRPr sz="1800">
                <a:solidFill>
                  <a:schemeClr val="bg1"/>
                </a:solidFill>
              </a:defRPr>
            </a:lvl1pPr>
          </a:lstStyle>
          <a:p>
            <a:pPr lvl="0"/>
            <a:r>
              <a:rPr lang="sv-SE" dirty="0"/>
              <a:t>[Text, storlek 18]</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sv-SE" dirty="0"/>
          </a:p>
        </p:txBody>
      </p:sp>
    </p:spTree>
    <p:extLst>
      <p:ext uri="{BB962C8B-B14F-4D97-AF65-F5344CB8AC3E}">
        <p14:creationId xmlns:p14="http://schemas.microsoft.com/office/powerpoint/2010/main" val="407968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250860-C58E-036F-262D-910BE58079E8}"/>
              </a:ext>
            </a:extLst>
          </p:cNvPr>
          <p:cNvSpPr>
            <a:spLocks noGrp="1"/>
          </p:cNvSpPr>
          <p:nvPr>
            <p:ph type="title" hasCustomPrompt="1"/>
          </p:nvPr>
        </p:nvSpPr>
        <p:spPr>
          <a:xfrm>
            <a:off x="426488" y="372875"/>
            <a:ext cx="11339024" cy="1084369"/>
          </a:xfrm>
        </p:spPr>
        <p:txBody>
          <a:bodyPr anchor="t">
            <a:normAutofit/>
          </a:bodyPr>
          <a:lstStyle>
            <a:lvl1pPr>
              <a:defRPr sz="3600"/>
            </a:lvl1pPr>
          </a:lstStyle>
          <a:p>
            <a:r>
              <a:rPr lang="sv-SE" dirty="0"/>
              <a:t>[Rubrik, storlek 36]</a:t>
            </a:r>
          </a:p>
        </p:txBody>
      </p:sp>
    </p:spTree>
    <p:extLst>
      <p:ext uri="{BB962C8B-B14F-4D97-AF65-F5344CB8AC3E}">
        <p14:creationId xmlns:p14="http://schemas.microsoft.com/office/powerpoint/2010/main" val="255918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E39D2D03-4D74-C807-5D3D-D154630908AB}"/>
              </a:ext>
            </a:extLst>
          </p:cNvPr>
          <p:cNvSpPr/>
          <p:nvPr userDrawn="1"/>
        </p:nvSpPr>
        <p:spPr>
          <a:xfrm>
            <a:off x="0" y="6281928"/>
            <a:ext cx="12192000" cy="576072"/>
          </a:xfrm>
          <a:prstGeom prst="rect">
            <a:avLst/>
          </a:prstGeom>
          <a:solidFill>
            <a:srgbClr val="0099A1"/>
          </a:solidFill>
          <a:ln>
            <a:noFill/>
          </a:ln>
        </p:spPr>
        <p:style>
          <a:lnRef idx="2">
            <a:schemeClr val="accent1">
              <a:shade val="15000"/>
            </a:schemeClr>
          </a:lnRef>
          <a:fillRef idx="1">
            <a:schemeClr val="accent1"/>
          </a:fillRef>
          <a:effectRef idx="0">
            <a:schemeClr val="accent1"/>
          </a:effectRef>
          <a:fontRef idx="minor">
            <a:schemeClr val="lt1"/>
          </a:fontRef>
        </p:style>
        <p:txBody>
          <a:bodyPr lIns="0" rtlCol="0" anchor="ctr"/>
          <a:lstStyle/>
          <a:p>
            <a:pPr algn="ctr"/>
            <a:endParaRPr lang="sv-SE" dirty="0"/>
          </a:p>
        </p:txBody>
      </p:sp>
      <p:sp>
        <p:nvSpPr>
          <p:cNvPr id="2" name="Platshållare för rubrik 1">
            <a:extLst>
              <a:ext uri="{FF2B5EF4-FFF2-40B4-BE49-F238E27FC236}">
                <a16:creationId xmlns:a16="http://schemas.microsoft.com/office/drawing/2014/main" id="{1733BFE4-9549-B791-C492-3164F1B4FBA6}"/>
              </a:ext>
            </a:extLst>
          </p:cNvPr>
          <p:cNvSpPr>
            <a:spLocks noGrp="1"/>
          </p:cNvSpPr>
          <p:nvPr userDrawn="1">
            <p:ph type="title"/>
          </p:nvPr>
        </p:nvSpPr>
        <p:spPr>
          <a:xfrm>
            <a:off x="425196" y="390334"/>
            <a:ext cx="11376764"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56753271-28CA-BA11-BF86-D899897B42F9}"/>
              </a:ext>
            </a:extLst>
          </p:cNvPr>
          <p:cNvSpPr>
            <a:spLocks noGrp="1"/>
          </p:cNvSpPr>
          <p:nvPr userDrawn="1">
            <p:ph type="body" idx="1"/>
          </p:nvPr>
        </p:nvSpPr>
        <p:spPr>
          <a:xfrm>
            <a:off x="425196" y="1850834"/>
            <a:ext cx="11376764"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datum 3">
            <a:extLst>
              <a:ext uri="{FF2B5EF4-FFF2-40B4-BE49-F238E27FC236}">
                <a16:creationId xmlns:a16="http://schemas.microsoft.com/office/drawing/2014/main" id="{600A5CE2-A620-3D36-DA94-252FB6E2BE5B}"/>
              </a:ext>
            </a:extLst>
          </p:cNvPr>
          <p:cNvSpPr>
            <a:spLocks noGrp="1"/>
          </p:cNvSpPr>
          <p:nvPr userDrawn="1">
            <p:ph type="dt" sz="half" idx="2"/>
          </p:nvPr>
        </p:nvSpPr>
        <p:spPr>
          <a:xfrm>
            <a:off x="703362" y="6392926"/>
            <a:ext cx="1008888" cy="365125"/>
          </a:xfrm>
          <a:prstGeom prst="rect">
            <a:avLst/>
          </a:prstGeom>
        </p:spPr>
        <p:txBody>
          <a:bodyPr vert="horz" lIns="0" tIns="45720" rIns="91440" bIns="45720" rtlCol="0" anchor="ctr"/>
          <a:lstStyle>
            <a:lvl1pPr algn="l">
              <a:defRPr sz="1200">
                <a:solidFill>
                  <a:schemeClr val="bg1"/>
                </a:solidFill>
              </a:defRPr>
            </a:lvl1pPr>
          </a:lstStyle>
          <a:p>
            <a:fld id="{FB2AF2D5-BF68-48CA-ADF2-D16160A47DA0}" type="datetime1">
              <a:rPr lang="sv-SE" smtClean="0"/>
              <a:t>2026-03-23</a:t>
            </a:fld>
            <a:endParaRPr lang="sv-SE" dirty="0"/>
          </a:p>
        </p:txBody>
      </p:sp>
      <p:sp>
        <p:nvSpPr>
          <p:cNvPr id="5" name="Platshållare för sidfot 4">
            <a:extLst>
              <a:ext uri="{FF2B5EF4-FFF2-40B4-BE49-F238E27FC236}">
                <a16:creationId xmlns:a16="http://schemas.microsoft.com/office/drawing/2014/main" id="{95AAD99C-5C76-F158-E972-41256C9530EB}"/>
              </a:ext>
            </a:extLst>
          </p:cNvPr>
          <p:cNvSpPr>
            <a:spLocks noGrp="1"/>
          </p:cNvSpPr>
          <p:nvPr userDrawn="1">
            <p:ph type="ftr" sz="quarter" idx="3"/>
          </p:nvPr>
        </p:nvSpPr>
        <p:spPr>
          <a:xfrm>
            <a:off x="4038600" y="6392926"/>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4ED3B226-C065-CD7C-5025-B8FBC0547088}"/>
              </a:ext>
            </a:extLst>
          </p:cNvPr>
          <p:cNvSpPr>
            <a:spLocks noGrp="1"/>
          </p:cNvSpPr>
          <p:nvPr>
            <p:ph type="sldNum" sz="quarter" idx="4"/>
          </p:nvPr>
        </p:nvSpPr>
        <p:spPr>
          <a:xfrm>
            <a:off x="210291" y="6395024"/>
            <a:ext cx="413004" cy="363028"/>
          </a:xfrm>
          <a:prstGeom prst="rect">
            <a:avLst/>
          </a:prstGeom>
        </p:spPr>
        <p:txBody>
          <a:bodyPr lIns="0" anchor="ctr"/>
          <a:lstStyle>
            <a:lvl1pPr>
              <a:defRPr sz="1200">
                <a:solidFill>
                  <a:schemeClr val="bg1"/>
                </a:solidFill>
              </a:defRPr>
            </a:lvl1pPr>
          </a:lstStyle>
          <a:p>
            <a:fld id="{FCA8B16A-DC5F-495D-98D8-BF4833DDA6D8}" type="slidenum">
              <a:rPr lang="sv-SE" smtClean="0"/>
              <a:pPr/>
              <a:t>‹#›</a:t>
            </a:fld>
            <a:r>
              <a:rPr lang="sv-SE" dirty="0"/>
              <a:t>.</a:t>
            </a:r>
          </a:p>
        </p:txBody>
      </p:sp>
      <p:pic>
        <p:nvPicPr>
          <p:cNvPr id="14" name="Bildobjekt 13">
            <a:extLst>
              <a:ext uri="{FF2B5EF4-FFF2-40B4-BE49-F238E27FC236}">
                <a16:creationId xmlns:a16="http://schemas.microsoft.com/office/drawing/2014/main" id="{D83E2C75-000F-54EF-C9A9-A391DA0C9D16}"/>
              </a:ext>
            </a:extLst>
          </p:cNvPr>
          <p:cNvPicPr>
            <a:picLocks noChangeAspect="1"/>
          </p:cNvPicPr>
          <p:nvPr userDrawn="1"/>
        </p:nvPicPr>
        <p:blipFill>
          <a:blip r:embed="rId14">
            <a:extLst>
              <a:ext uri="{28A0092B-C50C-407E-A947-70E740481C1C}">
                <a14:useLocalDpi xmlns:a14="http://schemas.microsoft.com/office/drawing/2010/main" val="0"/>
              </a:ext>
            </a:extLst>
          </a:blip>
          <a:srcRect l="76435" t="-14315" r="1033"/>
          <a:stretch/>
        </p:blipFill>
        <p:spPr>
          <a:xfrm>
            <a:off x="9444825" y="6253923"/>
            <a:ext cx="2747175" cy="576072"/>
          </a:xfrm>
          <a:prstGeom prst="rect">
            <a:avLst/>
          </a:prstGeom>
        </p:spPr>
      </p:pic>
    </p:spTree>
    <p:extLst>
      <p:ext uri="{BB962C8B-B14F-4D97-AF65-F5344CB8AC3E}">
        <p14:creationId xmlns:p14="http://schemas.microsoft.com/office/powerpoint/2010/main" val="136360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 id="2147483654" r:id="rId5"/>
    <p:sldLayoutId id="2147483653" r:id="rId6"/>
    <p:sldLayoutId id="2147483657" r:id="rId7"/>
    <p:sldLayoutId id="2147483655" r:id="rId8"/>
    <p:sldLayoutId id="2147483661" r:id="rId9"/>
    <p:sldLayoutId id="2147483662" r:id="rId10"/>
    <p:sldLayoutId id="2147483660" r:id="rId11"/>
    <p:sldLayoutId id="2147483656"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AA014CC7-4295-43BD-B10F-71EF49B6D93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 y="0"/>
            <a:ext cx="12191998" cy="6857999"/>
          </a:xfrm>
          <a:prstGeom prst="rect">
            <a:avLst/>
          </a:prstGeom>
        </p:spPr>
      </p:pic>
      <p:sp>
        <p:nvSpPr>
          <p:cNvPr id="2" name="Platshållare för rubrik 1">
            <a:extLst>
              <a:ext uri="{FF2B5EF4-FFF2-40B4-BE49-F238E27FC236}">
                <a16:creationId xmlns:a16="http://schemas.microsoft.com/office/drawing/2014/main" id="{E790A5EE-D4F4-4281-8FFA-2439FD5E43AF}"/>
              </a:ext>
            </a:extLst>
          </p:cNvPr>
          <p:cNvSpPr>
            <a:spLocks noGrp="1"/>
          </p:cNvSpPr>
          <p:nvPr>
            <p:ph type="title"/>
          </p:nvPr>
        </p:nvSpPr>
        <p:spPr>
          <a:xfrm>
            <a:off x="1360799" y="748145"/>
            <a:ext cx="9451663" cy="1013893"/>
          </a:xfrm>
          <a:prstGeom prst="rect">
            <a:avLst/>
          </a:prstGeom>
        </p:spPr>
        <p:txBody>
          <a:bodyPr vert="horz" lIns="0" tIns="0" rIns="0" bIns="0" rtlCol="0" anchor="b">
            <a:noAutofit/>
          </a:bodyPr>
          <a:lstStyle/>
          <a:p>
            <a:r>
              <a:rPr lang="sv-SE"/>
              <a:t>Klicka här för att </a:t>
            </a:r>
            <a:br>
              <a:rPr lang="sv-SE"/>
            </a:br>
            <a:r>
              <a:rPr lang="sv-SE"/>
              <a:t>ändra mall för rubrikformat</a:t>
            </a:r>
          </a:p>
        </p:txBody>
      </p:sp>
      <p:sp>
        <p:nvSpPr>
          <p:cNvPr id="3" name="Platshållare för text 2">
            <a:extLst>
              <a:ext uri="{FF2B5EF4-FFF2-40B4-BE49-F238E27FC236}">
                <a16:creationId xmlns:a16="http://schemas.microsoft.com/office/drawing/2014/main" id="{40FE5046-3AA6-44F2-B6CB-1362B9296231}"/>
              </a:ext>
            </a:extLst>
          </p:cNvPr>
          <p:cNvSpPr>
            <a:spLocks noGrp="1"/>
          </p:cNvSpPr>
          <p:nvPr>
            <p:ph type="body" idx="1"/>
          </p:nvPr>
        </p:nvSpPr>
        <p:spPr>
          <a:xfrm>
            <a:off x="1378800" y="1952625"/>
            <a:ext cx="7200000" cy="3312000"/>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a:extLst>
              <a:ext uri="{FF2B5EF4-FFF2-40B4-BE49-F238E27FC236}">
                <a16:creationId xmlns:a16="http://schemas.microsoft.com/office/drawing/2014/main" id="{62B606CA-BC87-42C0-91FF-1476FC6D989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836231" y="5526123"/>
            <a:ext cx="3199933" cy="1799963"/>
          </a:xfrm>
          <a:prstGeom prst="rect">
            <a:avLst/>
          </a:prstGeom>
        </p:spPr>
      </p:pic>
    </p:spTree>
    <p:extLst>
      <p:ext uri="{BB962C8B-B14F-4D97-AF65-F5344CB8AC3E}">
        <p14:creationId xmlns:p14="http://schemas.microsoft.com/office/powerpoint/2010/main" val="399461863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xStyles>
    <p:titleStyle>
      <a:lvl1pPr algn="l" defTabSz="914400" rtl="0" eaLnBrk="1" latinLnBrk="0" hangingPunct="1">
        <a:lnSpc>
          <a:spcPct val="100000"/>
        </a:lnSpc>
        <a:spcBef>
          <a:spcPct val="0"/>
        </a:spcBef>
        <a:buNone/>
        <a:defRPr sz="3500" b="1" kern="1200">
          <a:solidFill>
            <a:schemeClr val="tx1"/>
          </a:solidFill>
          <a:latin typeface="+mj-lt"/>
          <a:ea typeface="+mj-ea"/>
          <a:cs typeface="+mj-cs"/>
        </a:defRPr>
      </a:lvl1pPr>
    </p:titleStyle>
    <p:bodyStyle>
      <a:lvl1pPr marL="230400" indent="-230400" algn="l" defTabSz="914400" rtl="0" eaLnBrk="1" latinLnBrk="0" hangingPunct="1">
        <a:lnSpc>
          <a:spcPts val="2000"/>
        </a:lnSpc>
        <a:spcBef>
          <a:spcPts val="1000"/>
        </a:spcBef>
        <a:buClr>
          <a:srgbClr val="006DB4"/>
        </a:buClr>
        <a:buSzPct val="130000"/>
        <a:buFont typeface="Arial" panose="020B0604020202020204" pitchFamily="34" charset="0"/>
        <a:buChar char="•"/>
        <a:defRPr sz="1600" kern="1200">
          <a:solidFill>
            <a:schemeClr val="tx1"/>
          </a:solidFill>
          <a:latin typeface="+mn-lt"/>
          <a:ea typeface="+mn-ea"/>
          <a:cs typeface="+mn-cs"/>
        </a:defRPr>
      </a:lvl1pPr>
      <a:lvl2pPr marL="230400" indent="-228600" algn="l" defTabSz="914400" rtl="0" eaLnBrk="1" latinLnBrk="0" hangingPunct="1">
        <a:lnSpc>
          <a:spcPts val="2000"/>
        </a:lnSpc>
        <a:spcBef>
          <a:spcPts val="1000"/>
        </a:spcBef>
        <a:buClr>
          <a:srgbClr val="006DB4"/>
        </a:buClr>
        <a:buSzPct val="130000"/>
        <a:buFont typeface="Arial" panose="020B0604020202020204" pitchFamily="34" charset="0"/>
        <a:buChar char="•"/>
        <a:defRPr sz="1600" kern="1200">
          <a:solidFill>
            <a:schemeClr val="tx1"/>
          </a:solidFill>
          <a:latin typeface="+mn-lt"/>
          <a:ea typeface="+mn-ea"/>
          <a:cs typeface="+mn-cs"/>
        </a:defRPr>
      </a:lvl2pPr>
      <a:lvl3pPr marL="230400" indent="-228600" algn="l" defTabSz="914400" rtl="0" eaLnBrk="1" latinLnBrk="0" hangingPunct="1">
        <a:lnSpc>
          <a:spcPts val="2000"/>
        </a:lnSpc>
        <a:spcBef>
          <a:spcPts val="1000"/>
        </a:spcBef>
        <a:buClr>
          <a:srgbClr val="006DB4"/>
        </a:buClr>
        <a:buSzPct val="130000"/>
        <a:buFont typeface="Arial" panose="020B0604020202020204" pitchFamily="34" charset="0"/>
        <a:buChar char="•"/>
        <a:defRPr sz="1600" kern="1200">
          <a:solidFill>
            <a:schemeClr val="tx1"/>
          </a:solidFill>
          <a:latin typeface="+mn-lt"/>
          <a:ea typeface="+mn-ea"/>
          <a:cs typeface="+mn-cs"/>
        </a:defRPr>
      </a:lvl3pPr>
      <a:lvl4pPr marL="230400" indent="-228600" algn="l" defTabSz="914400" rtl="0" eaLnBrk="1" latinLnBrk="0" hangingPunct="1">
        <a:lnSpc>
          <a:spcPts val="2000"/>
        </a:lnSpc>
        <a:spcBef>
          <a:spcPts val="1000"/>
        </a:spcBef>
        <a:buClr>
          <a:srgbClr val="006DB4"/>
        </a:buClr>
        <a:buSzPct val="130000"/>
        <a:buFont typeface="Arial" panose="020B0604020202020204" pitchFamily="34" charset="0"/>
        <a:buChar char="•"/>
        <a:defRPr sz="1600" kern="1200">
          <a:solidFill>
            <a:schemeClr val="tx1"/>
          </a:solidFill>
          <a:latin typeface="+mn-lt"/>
          <a:ea typeface="+mn-ea"/>
          <a:cs typeface="+mn-cs"/>
        </a:defRPr>
      </a:lvl4pPr>
      <a:lvl5pPr marL="230400" indent="-228600" algn="l" defTabSz="914400" rtl="0" eaLnBrk="1" latinLnBrk="0" hangingPunct="1">
        <a:lnSpc>
          <a:spcPts val="2000"/>
        </a:lnSpc>
        <a:spcBef>
          <a:spcPts val="1000"/>
        </a:spcBef>
        <a:buClr>
          <a:srgbClr val="006DB4"/>
        </a:buClr>
        <a:buSzPct val="130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mailto:jonas.juntunen@sverigesskolledare.s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mailto:jonas.juntunen@sverigesskolledare.se" TargetMode="External"/><Relationship Id="rId2" Type="http://schemas.openxmlformats.org/officeDocument/2006/relationships/hyperlink" Target="mailto:monika.elowson@sverigesskolledare.se"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23.png"/><Relationship Id="rId20" Type="http://schemas.openxmlformats.org/officeDocument/2006/relationships/image" Target="../media/image27.emf"/><Relationship Id="rId1" Type="http://schemas.openxmlformats.org/officeDocument/2006/relationships/slideLayout" Target="../slideLayouts/slideLayout13.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jpeg"/><Relationship Id="rId15" Type="http://schemas.openxmlformats.org/officeDocument/2006/relationships/image" Target="../media/image22.png"/><Relationship Id="rId10" Type="http://schemas.openxmlformats.org/officeDocument/2006/relationships/image" Target="../media/image17.jpeg"/><Relationship Id="rId19" Type="http://schemas.openxmlformats.org/officeDocument/2006/relationships/image" Target="../media/image26.jpeg"/><Relationship Id="rId4" Type="http://schemas.openxmlformats.org/officeDocument/2006/relationships/image" Target="../media/image11.png"/><Relationship Id="rId9" Type="http://schemas.openxmlformats.org/officeDocument/2006/relationships/image" Target="../media/image16.jpeg"/><Relationship Id="rId1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894DA5FF-83C3-56EC-048C-17012C58F89D}"/>
              </a:ext>
            </a:extLst>
          </p:cNvPr>
          <p:cNvSpPr>
            <a:spLocks noGrp="1"/>
          </p:cNvSpPr>
          <p:nvPr>
            <p:ph type="ctrTitle"/>
          </p:nvPr>
        </p:nvSpPr>
        <p:spPr/>
        <p:txBody>
          <a:bodyPr/>
          <a:lstStyle/>
          <a:p>
            <a:r>
              <a:rPr lang="sv-SE" dirty="0"/>
              <a:t>Medlemsmöte</a:t>
            </a:r>
          </a:p>
        </p:txBody>
      </p:sp>
      <p:sp>
        <p:nvSpPr>
          <p:cNvPr id="8" name="Underrubrik 7">
            <a:extLst>
              <a:ext uri="{FF2B5EF4-FFF2-40B4-BE49-F238E27FC236}">
                <a16:creationId xmlns:a16="http://schemas.microsoft.com/office/drawing/2014/main" id="{E63186CF-D5CF-9BBE-6EB1-497DEF57EB4D}"/>
              </a:ext>
            </a:extLst>
          </p:cNvPr>
          <p:cNvSpPr>
            <a:spLocks noGrp="1"/>
          </p:cNvSpPr>
          <p:nvPr>
            <p:ph type="subTitle" idx="1"/>
          </p:nvPr>
        </p:nvSpPr>
        <p:spPr/>
        <p:txBody>
          <a:bodyPr/>
          <a:lstStyle/>
          <a:p>
            <a:r>
              <a:rPr lang="sv-SE" dirty="0"/>
              <a:t>Almega Utbildning friskoleavtalet för Akademikerförbunden</a:t>
            </a:r>
          </a:p>
          <a:p>
            <a:r>
              <a:rPr lang="sv-SE" dirty="0"/>
              <a:t>Mars 2026</a:t>
            </a:r>
          </a:p>
        </p:txBody>
      </p:sp>
    </p:spTree>
    <p:extLst>
      <p:ext uri="{BB962C8B-B14F-4D97-AF65-F5344CB8AC3E}">
        <p14:creationId xmlns:p14="http://schemas.microsoft.com/office/powerpoint/2010/main" val="1917164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669A9-4EB8-E7CF-8FC3-3ADE6134A6B6}"/>
            </a:ext>
          </a:extLst>
        </p:cNvPr>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ECE1314D-F3DD-0CDD-BF10-42C11190F2C0}"/>
              </a:ext>
            </a:extLst>
          </p:cNvPr>
          <p:cNvSpPr>
            <a:spLocks noGrp="1"/>
          </p:cNvSpPr>
          <p:nvPr>
            <p:ph type="pic" sz="quarter" idx="13"/>
          </p:nvPr>
        </p:nvSpPr>
        <p:spPr/>
        <p:txBody>
          <a:bodyPr/>
          <a:lstStyle/>
          <a:p>
            <a:endParaRPr lang="sv-SE" dirty="0"/>
          </a:p>
        </p:txBody>
      </p:sp>
      <p:sp>
        <p:nvSpPr>
          <p:cNvPr id="5" name="Rubrik 4">
            <a:extLst>
              <a:ext uri="{FF2B5EF4-FFF2-40B4-BE49-F238E27FC236}">
                <a16:creationId xmlns:a16="http://schemas.microsoft.com/office/drawing/2014/main" id="{DAF45D4B-880C-DF67-9854-9C84E6906D88}"/>
              </a:ext>
            </a:extLst>
          </p:cNvPr>
          <p:cNvSpPr>
            <a:spLocks noGrp="1"/>
          </p:cNvSpPr>
          <p:nvPr>
            <p:ph type="title"/>
          </p:nvPr>
        </p:nvSpPr>
        <p:spPr/>
        <p:txBody>
          <a:bodyPr/>
          <a:lstStyle/>
          <a:p>
            <a:r>
              <a:rPr lang="sv-SE" dirty="0"/>
              <a:t>Akademikerförening</a:t>
            </a:r>
          </a:p>
        </p:txBody>
      </p:sp>
      <p:sp>
        <p:nvSpPr>
          <p:cNvPr id="7" name="Platshållare för text 6">
            <a:extLst>
              <a:ext uri="{FF2B5EF4-FFF2-40B4-BE49-F238E27FC236}">
                <a16:creationId xmlns:a16="http://schemas.microsoft.com/office/drawing/2014/main" id="{CFDBA28C-BCC2-C420-BAAD-770AB8A1BFC1}"/>
              </a:ext>
            </a:extLst>
          </p:cNvPr>
          <p:cNvSpPr>
            <a:spLocks noGrp="1"/>
          </p:cNvSpPr>
          <p:nvPr>
            <p:ph type="body" sz="quarter" idx="14"/>
          </p:nvPr>
        </p:nvSpPr>
        <p:spPr/>
        <p:txBody>
          <a:bodyPr>
            <a:normAutofit lnSpcReduction="10000"/>
          </a:bodyPr>
          <a:lstStyle/>
          <a:p>
            <a:r>
              <a:rPr lang="sv-SE" dirty="0"/>
              <a:t>Akademikerföreningen företräder alla akademikerförbundens medlemmar i lokala förhandlingar som inte enbart rör en enskild medlem.</a:t>
            </a:r>
          </a:p>
          <a:p>
            <a:r>
              <a:rPr lang="sv-SE" dirty="0"/>
              <a:t>Det är akademikerna i företaget som har den lokala kännedom som är väsentlig för att lättare hitta lösningar i frågor som arbetsgivaren eller facket initierar.</a:t>
            </a:r>
          </a:p>
          <a:p>
            <a:r>
              <a:rPr lang="sv-SE" dirty="0"/>
              <a:t>Akademikerföreningen har större möjlighet att bygga långsiktiga relationer med arbetsgivaren som underlättar när olika förhandlingsfrågor ska lösas.</a:t>
            </a:r>
          </a:p>
          <a:p>
            <a:r>
              <a:rPr lang="sv-SE" dirty="0"/>
              <a:t>Kollektivavtalet kan tillämpas fullt ut då det är utformat för att akademikerföreningen ska kunna omhänderta facklig frågor i vardagen, med stöd av kontaktförbundet centralt.</a:t>
            </a:r>
          </a:p>
          <a:p>
            <a:r>
              <a:rPr lang="sv-SE" dirty="0"/>
              <a:t>Akademikerföreningens lokala närvaro gör det lättare att rekrytera nya medlemmar till akademikerförbunden och då blir vi starkare.</a:t>
            </a:r>
          </a:p>
          <a:p>
            <a:endParaRPr lang="sv-SE" dirty="0"/>
          </a:p>
        </p:txBody>
      </p:sp>
      <p:sp>
        <p:nvSpPr>
          <p:cNvPr id="8" name="Platshållare för text 7">
            <a:extLst>
              <a:ext uri="{FF2B5EF4-FFF2-40B4-BE49-F238E27FC236}">
                <a16:creationId xmlns:a16="http://schemas.microsoft.com/office/drawing/2014/main" id="{13F60844-3BD0-B449-CC46-A14AD03D455F}"/>
              </a:ext>
            </a:extLst>
          </p:cNvPr>
          <p:cNvSpPr>
            <a:spLocks noGrp="1"/>
          </p:cNvSpPr>
          <p:nvPr>
            <p:ph type="body" sz="quarter" idx="15"/>
          </p:nvPr>
        </p:nvSpPr>
        <p:spPr/>
        <p:txBody>
          <a:bodyPr/>
          <a:lstStyle/>
          <a:p>
            <a:r>
              <a:rPr lang="sv-SE" dirty="0"/>
              <a:t>Varför då?</a:t>
            </a:r>
          </a:p>
        </p:txBody>
      </p:sp>
    </p:spTree>
    <p:extLst>
      <p:ext uri="{BB962C8B-B14F-4D97-AF65-F5344CB8AC3E}">
        <p14:creationId xmlns:p14="http://schemas.microsoft.com/office/powerpoint/2010/main" val="4233405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A9472-8127-1B21-5F59-9E46A8D38F62}"/>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B184F912-2712-1C12-FFB7-862F7046C0A8}"/>
              </a:ext>
            </a:extLst>
          </p:cNvPr>
          <p:cNvSpPr>
            <a:spLocks noGrp="1"/>
          </p:cNvSpPr>
          <p:nvPr>
            <p:ph type="title"/>
          </p:nvPr>
        </p:nvSpPr>
        <p:spPr/>
        <p:txBody>
          <a:bodyPr/>
          <a:lstStyle/>
          <a:p>
            <a:r>
              <a:rPr lang="sv-SE" dirty="0"/>
              <a:t>Tidplan</a:t>
            </a:r>
          </a:p>
        </p:txBody>
      </p:sp>
      <p:sp>
        <p:nvSpPr>
          <p:cNvPr id="7" name="Platshållare för text 6">
            <a:extLst>
              <a:ext uri="{FF2B5EF4-FFF2-40B4-BE49-F238E27FC236}">
                <a16:creationId xmlns:a16="http://schemas.microsoft.com/office/drawing/2014/main" id="{0EEC6C30-4E4B-3DD7-AB0E-3119F4A105B2}"/>
              </a:ext>
            </a:extLst>
          </p:cNvPr>
          <p:cNvSpPr>
            <a:spLocks noGrp="1"/>
          </p:cNvSpPr>
          <p:nvPr>
            <p:ph type="body" sz="quarter" idx="14"/>
          </p:nvPr>
        </p:nvSpPr>
        <p:spPr/>
        <p:txBody>
          <a:bodyPr>
            <a:normAutofit lnSpcReduction="10000"/>
          </a:bodyPr>
          <a:lstStyle/>
          <a:p>
            <a:r>
              <a:rPr lang="sv-SE" b="1" dirty="0"/>
              <a:t>Medlemsmöte</a:t>
            </a:r>
            <a:r>
              <a:rPr lang="sv-SE" dirty="0"/>
              <a:t> - dagens möte 23 mars</a:t>
            </a:r>
            <a:br>
              <a:rPr lang="sv-SE" dirty="0"/>
            </a:br>
            <a:endParaRPr lang="sv-SE" dirty="0"/>
          </a:p>
          <a:p>
            <a:r>
              <a:rPr lang="sv-SE" b="1" dirty="0"/>
              <a:t>Kallelse till konstituerande årsmöte </a:t>
            </a:r>
            <a:r>
              <a:rPr lang="sv-SE" dirty="0"/>
              <a:t>går ut senast 27 mars</a:t>
            </a:r>
          </a:p>
          <a:p>
            <a:br>
              <a:rPr lang="sv-SE" dirty="0"/>
            </a:br>
            <a:r>
              <a:rPr lang="sv-SE" b="1" dirty="0"/>
              <a:t>Konstituerande årsmöte </a:t>
            </a:r>
            <a:r>
              <a:rPr lang="sv-SE" dirty="0"/>
              <a:t>–</a:t>
            </a:r>
            <a:r>
              <a:rPr lang="sv-SE" b="1" dirty="0"/>
              <a:t> </a:t>
            </a:r>
            <a:r>
              <a:rPr lang="sv-SE" dirty="0"/>
              <a:t>torsdag 23 april kl. 16.00</a:t>
            </a:r>
          </a:p>
          <a:p>
            <a:br>
              <a:rPr lang="sv-SE" dirty="0"/>
            </a:br>
            <a:r>
              <a:rPr lang="sv-SE" b="1" dirty="0"/>
              <a:t>Konstituerande styrelsemöte </a:t>
            </a:r>
            <a:r>
              <a:rPr lang="sv-SE" dirty="0"/>
              <a:t>– Direkt efter årsmötet </a:t>
            </a:r>
            <a:br>
              <a:rPr lang="sv-SE" dirty="0"/>
            </a:br>
            <a:endParaRPr lang="sv-SE" dirty="0"/>
          </a:p>
          <a:p>
            <a:r>
              <a:rPr lang="sv-SE" b="1" dirty="0"/>
              <a:t>Utbildning </a:t>
            </a:r>
            <a:r>
              <a:rPr lang="sv-SE" dirty="0"/>
              <a:t>för de förtroendevalda i styrelsen - </a:t>
            </a:r>
            <a:r>
              <a:rPr lang="sv-SE" dirty="0" err="1"/>
              <a:t>sept</a:t>
            </a:r>
            <a:r>
              <a:rPr lang="sv-SE" dirty="0"/>
              <a:t>/okt 26</a:t>
            </a:r>
            <a:br>
              <a:rPr lang="sv-SE" dirty="0"/>
            </a:br>
            <a:endParaRPr lang="sv-SE" dirty="0"/>
          </a:p>
          <a:p>
            <a:r>
              <a:rPr lang="sv-SE" dirty="0"/>
              <a:t>Är du intresserad av att engagera dig i Akademikerföreningen hör gärna av dig till Jonas efter mötet via e-post: </a:t>
            </a:r>
            <a:r>
              <a:rPr lang="sv-SE" dirty="0">
                <a:hlinkClick r:id="rId3"/>
              </a:rPr>
              <a:t>jonas.juntunen@sverigesskolledare.se</a:t>
            </a:r>
            <a:r>
              <a:rPr lang="sv-SE" dirty="0"/>
              <a:t> </a:t>
            </a:r>
          </a:p>
          <a:p>
            <a:br>
              <a:rPr lang="sv-SE" dirty="0"/>
            </a:br>
            <a:endParaRPr lang="sv-SE" dirty="0"/>
          </a:p>
        </p:txBody>
      </p:sp>
      <p:sp>
        <p:nvSpPr>
          <p:cNvPr id="8" name="Platshållare för text 7">
            <a:extLst>
              <a:ext uri="{FF2B5EF4-FFF2-40B4-BE49-F238E27FC236}">
                <a16:creationId xmlns:a16="http://schemas.microsoft.com/office/drawing/2014/main" id="{DCC627D5-8540-ABD0-35E6-47E6EA8D1BF2}"/>
              </a:ext>
            </a:extLst>
          </p:cNvPr>
          <p:cNvSpPr>
            <a:spLocks noGrp="1"/>
          </p:cNvSpPr>
          <p:nvPr>
            <p:ph type="body" sz="quarter" idx="15"/>
          </p:nvPr>
        </p:nvSpPr>
        <p:spPr/>
        <p:txBody>
          <a:bodyPr/>
          <a:lstStyle/>
          <a:p>
            <a:r>
              <a:rPr lang="sv-SE" dirty="0"/>
              <a:t>för att bilda Akademikerförening inom IES</a:t>
            </a:r>
          </a:p>
        </p:txBody>
      </p:sp>
    </p:spTree>
    <p:extLst>
      <p:ext uri="{BB962C8B-B14F-4D97-AF65-F5344CB8AC3E}">
        <p14:creationId xmlns:p14="http://schemas.microsoft.com/office/powerpoint/2010/main" val="3122054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AA1A4-84F4-520E-310D-73B54C8D5161}"/>
            </a:ext>
          </a:extLst>
        </p:cNvPr>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8BD00CAD-AB2C-345F-DD70-D02030F8CE1F}"/>
              </a:ext>
            </a:extLst>
          </p:cNvPr>
          <p:cNvSpPr>
            <a:spLocks noGrp="1"/>
          </p:cNvSpPr>
          <p:nvPr>
            <p:ph type="pic" sz="quarter" idx="16"/>
          </p:nvPr>
        </p:nvSpPr>
        <p:spPr/>
        <p:txBody>
          <a:bodyPr/>
          <a:lstStyle/>
          <a:p>
            <a:endParaRPr lang="sv-SE" dirty="0"/>
          </a:p>
        </p:txBody>
      </p:sp>
      <p:sp>
        <p:nvSpPr>
          <p:cNvPr id="8" name="Platshållare för text 7">
            <a:extLst>
              <a:ext uri="{FF2B5EF4-FFF2-40B4-BE49-F238E27FC236}">
                <a16:creationId xmlns:a16="http://schemas.microsoft.com/office/drawing/2014/main" id="{D01A7430-75B3-831B-42F6-276A79479AA3}"/>
              </a:ext>
            </a:extLst>
          </p:cNvPr>
          <p:cNvSpPr>
            <a:spLocks noGrp="1"/>
          </p:cNvSpPr>
          <p:nvPr>
            <p:ph type="body" sz="quarter" idx="13"/>
          </p:nvPr>
        </p:nvSpPr>
        <p:spPr>
          <a:xfrm>
            <a:off x="671512" y="541338"/>
            <a:ext cx="5424487" cy="5159375"/>
          </a:xfrm>
        </p:spPr>
        <p:txBody>
          <a:bodyPr/>
          <a:lstStyle/>
          <a:p>
            <a:endParaRPr lang="sv-SE" dirty="0"/>
          </a:p>
          <a:p>
            <a:endParaRPr lang="sv-SE" dirty="0"/>
          </a:p>
          <a:p>
            <a:r>
              <a:rPr lang="sv-SE" dirty="0"/>
              <a:t>Frågor? </a:t>
            </a:r>
          </a:p>
          <a:p>
            <a:endParaRPr lang="sv-SE" dirty="0"/>
          </a:p>
          <a:p>
            <a:r>
              <a:rPr lang="sv-SE" dirty="0"/>
              <a:t>Dialog och reflektioner</a:t>
            </a:r>
          </a:p>
          <a:p>
            <a:endParaRPr lang="sv-SE" dirty="0"/>
          </a:p>
          <a:p>
            <a:r>
              <a:rPr lang="sv-SE" dirty="0"/>
              <a:t> </a:t>
            </a:r>
          </a:p>
        </p:txBody>
      </p:sp>
      <p:sp>
        <p:nvSpPr>
          <p:cNvPr id="9" name="Platshållare för text 8">
            <a:extLst>
              <a:ext uri="{FF2B5EF4-FFF2-40B4-BE49-F238E27FC236}">
                <a16:creationId xmlns:a16="http://schemas.microsoft.com/office/drawing/2014/main" id="{1C254960-6189-EDFC-91C5-7083D2974266}"/>
              </a:ext>
            </a:extLst>
          </p:cNvPr>
          <p:cNvSpPr>
            <a:spLocks noGrp="1"/>
          </p:cNvSpPr>
          <p:nvPr>
            <p:ph type="body" sz="quarter" idx="14"/>
          </p:nvPr>
        </p:nvSpPr>
        <p:spPr>
          <a:xfrm flipV="1">
            <a:off x="671513" y="5700713"/>
            <a:ext cx="5291405" cy="45719"/>
          </a:xfrm>
        </p:spPr>
        <p:txBody>
          <a:bodyPr>
            <a:normAutofit fontScale="25000" lnSpcReduction="20000"/>
          </a:bodyPr>
          <a:lstStyle/>
          <a:p>
            <a:endParaRPr lang="sv-SE" dirty="0"/>
          </a:p>
        </p:txBody>
      </p:sp>
    </p:spTree>
    <p:extLst>
      <p:ext uri="{BB962C8B-B14F-4D97-AF65-F5344CB8AC3E}">
        <p14:creationId xmlns:p14="http://schemas.microsoft.com/office/powerpoint/2010/main" val="3480144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A92C10-DB7B-C9F8-809A-E3ABD1B3A5BF}"/>
              </a:ext>
            </a:extLst>
          </p:cNvPr>
          <p:cNvSpPr>
            <a:spLocks noGrp="1"/>
          </p:cNvSpPr>
          <p:nvPr>
            <p:ph type="ctrTitle"/>
          </p:nvPr>
        </p:nvSpPr>
        <p:spPr>
          <a:xfrm>
            <a:off x="1179096" y="2371149"/>
            <a:ext cx="10233096" cy="1140143"/>
          </a:xfrm>
        </p:spPr>
        <p:txBody>
          <a:bodyPr>
            <a:normAutofit/>
          </a:bodyPr>
          <a:lstStyle/>
          <a:p>
            <a:r>
              <a:rPr lang="sv-SE" dirty="0"/>
              <a:t>Tack!</a:t>
            </a:r>
          </a:p>
        </p:txBody>
      </p:sp>
      <p:sp>
        <p:nvSpPr>
          <p:cNvPr id="3" name="Underrubrik 2">
            <a:extLst>
              <a:ext uri="{FF2B5EF4-FFF2-40B4-BE49-F238E27FC236}">
                <a16:creationId xmlns:a16="http://schemas.microsoft.com/office/drawing/2014/main" id="{D4D0DB24-ED99-4A6B-3B77-16EA8D171EB8}"/>
              </a:ext>
            </a:extLst>
          </p:cNvPr>
          <p:cNvSpPr>
            <a:spLocks noGrp="1"/>
          </p:cNvSpPr>
          <p:nvPr>
            <p:ph type="subTitle" idx="1"/>
          </p:nvPr>
        </p:nvSpPr>
        <p:spPr>
          <a:xfrm>
            <a:off x="5518137" y="3615690"/>
            <a:ext cx="5859332" cy="1004436"/>
          </a:xfrm>
        </p:spPr>
        <p:txBody>
          <a:bodyPr/>
          <a:lstStyle/>
          <a:p>
            <a:r>
              <a:rPr lang="sv-SE" dirty="0">
                <a:hlinkClick r:id="rId2"/>
              </a:rPr>
              <a:t>monika.elowson@sverigesskolledare.se</a:t>
            </a:r>
            <a:endParaRPr lang="sv-SE" dirty="0"/>
          </a:p>
          <a:p>
            <a:r>
              <a:rPr lang="sv-SE" dirty="0">
                <a:hlinkClick r:id="rId3"/>
              </a:rPr>
              <a:t>jonas.juntunen@sverigesskolledare.se</a:t>
            </a:r>
            <a:endParaRPr lang="sv-SE" dirty="0"/>
          </a:p>
          <a:p>
            <a:endParaRPr lang="sv-SE" dirty="0"/>
          </a:p>
        </p:txBody>
      </p:sp>
    </p:spTree>
    <p:extLst>
      <p:ext uri="{BB962C8B-B14F-4D97-AF65-F5344CB8AC3E}">
        <p14:creationId xmlns:p14="http://schemas.microsoft.com/office/powerpoint/2010/main" val="2362610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A1B91-460E-990F-A366-A558539FDE01}"/>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D36B91C9-EA9F-7C0C-D703-E88CA051EE1F}"/>
              </a:ext>
            </a:extLst>
          </p:cNvPr>
          <p:cNvSpPr>
            <a:spLocks noGrp="1"/>
          </p:cNvSpPr>
          <p:nvPr>
            <p:ph type="title"/>
          </p:nvPr>
        </p:nvSpPr>
        <p:spPr/>
        <p:txBody>
          <a:bodyPr/>
          <a:lstStyle/>
          <a:p>
            <a:endParaRPr lang="sv-SE" dirty="0"/>
          </a:p>
        </p:txBody>
      </p:sp>
      <p:sp>
        <p:nvSpPr>
          <p:cNvPr id="7" name="Platshållare för text 6">
            <a:extLst>
              <a:ext uri="{FF2B5EF4-FFF2-40B4-BE49-F238E27FC236}">
                <a16:creationId xmlns:a16="http://schemas.microsoft.com/office/drawing/2014/main" id="{D9E4FFE6-C7F3-0428-2FF8-36653D473E31}"/>
              </a:ext>
            </a:extLst>
          </p:cNvPr>
          <p:cNvSpPr>
            <a:spLocks noGrp="1"/>
          </p:cNvSpPr>
          <p:nvPr>
            <p:ph type="body" sz="quarter" idx="14"/>
          </p:nvPr>
        </p:nvSpPr>
        <p:spPr/>
        <p:txBody>
          <a:bodyPr/>
          <a:lstStyle/>
          <a:p>
            <a:endParaRPr lang="sv-SE" dirty="0"/>
          </a:p>
        </p:txBody>
      </p:sp>
      <p:sp>
        <p:nvSpPr>
          <p:cNvPr id="8" name="Platshållare för text 7">
            <a:extLst>
              <a:ext uri="{FF2B5EF4-FFF2-40B4-BE49-F238E27FC236}">
                <a16:creationId xmlns:a16="http://schemas.microsoft.com/office/drawing/2014/main" id="{29125395-92DB-7B0A-97C4-AD3EF044379D}"/>
              </a:ext>
            </a:extLst>
          </p:cNvPr>
          <p:cNvSpPr>
            <a:spLocks noGrp="1"/>
          </p:cNvSpPr>
          <p:nvPr>
            <p:ph type="body" sz="quarter" idx="15"/>
          </p:nvPr>
        </p:nvSpPr>
        <p:spPr/>
        <p:txBody>
          <a:bodyPr/>
          <a:lstStyle/>
          <a:p>
            <a:endParaRPr lang="sv-SE" dirty="0"/>
          </a:p>
        </p:txBody>
      </p:sp>
    </p:spTree>
    <p:extLst>
      <p:ext uri="{BB962C8B-B14F-4D97-AF65-F5344CB8AC3E}">
        <p14:creationId xmlns:p14="http://schemas.microsoft.com/office/powerpoint/2010/main" val="1324736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DC4EE-865F-EF0F-070F-6C1DDDE33F03}"/>
            </a:ext>
          </a:extLst>
        </p:cNvPr>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65653DF4-FF7E-80B8-88AD-7F5415226FC5}"/>
              </a:ext>
            </a:extLst>
          </p:cNvPr>
          <p:cNvSpPr>
            <a:spLocks noGrp="1"/>
          </p:cNvSpPr>
          <p:nvPr>
            <p:ph type="pic" sz="quarter" idx="16"/>
          </p:nvPr>
        </p:nvSpPr>
        <p:spPr/>
        <p:txBody>
          <a:bodyPr/>
          <a:lstStyle/>
          <a:p>
            <a:endParaRPr lang="sv-SE" dirty="0"/>
          </a:p>
        </p:txBody>
      </p:sp>
      <p:sp>
        <p:nvSpPr>
          <p:cNvPr id="3" name="Platshållare för text 2">
            <a:extLst>
              <a:ext uri="{FF2B5EF4-FFF2-40B4-BE49-F238E27FC236}">
                <a16:creationId xmlns:a16="http://schemas.microsoft.com/office/drawing/2014/main" id="{C0B585F7-E93A-FE19-F9E8-875351A02FBF}"/>
              </a:ext>
            </a:extLst>
          </p:cNvPr>
          <p:cNvSpPr>
            <a:spLocks noGrp="1"/>
          </p:cNvSpPr>
          <p:nvPr>
            <p:ph type="body" sz="quarter" idx="13"/>
          </p:nvPr>
        </p:nvSpPr>
        <p:spPr/>
        <p:txBody>
          <a:bodyPr/>
          <a:lstStyle/>
          <a:p>
            <a:endParaRPr lang="sv-SE" dirty="0"/>
          </a:p>
        </p:txBody>
      </p:sp>
      <p:sp>
        <p:nvSpPr>
          <p:cNvPr id="4" name="Platshållare för text 3">
            <a:extLst>
              <a:ext uri="{FF2B5EF4-FFF2-40B4-BE49-F238E27FC236}">
                <a16:creationId xmlns:a16="http://schemas.microsoft.com/office/drawing/2014/main" id="{0BD0A17A-BE79-3301-582F-63B281A25DCD}"/>
              </a:ext>
            </a:extLst>
          </p:cNvPr>
          <p:cNvSpPr>
            <a:spLocks noGrp="1"/>
          </p:cNvSpPr>
          <p:nvPr>
            <p:ph type="body" sz="quarter" idx="14"/>
          </p:nvPr>
        </p:nvSpPr>
        <p:spPr/>
        <p:txBody>
          <a:bodyPr/>
          <a:lstStyle/>
          <a:p>
            <a:endParaRPr lang="sv-SE" dirty="0"/>
          </a:p>
        </p:txBody>
      </p:sp>
    </p:spTree>
    <p:extLst>
      <p:ext uri="{BB962C8B-B14F-4D97-AF65-F5344CB8AC3E}">
        <p14:creationId xmlns:p14="http://schemas.microsoft.com/office/powerpoint/2010/main" val="3165915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B44D7-779F-8D78-3387-280352FDAC34}"/>
            </a:ext>
          </a:extLst>
        </p:cNvPr>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E280EFBA-3C9E-9DE4-7CE7-8550D1433FB5}"/>
              </a:ext>
            </a:extLst>
          </p:cNvPr>
          <p:cNvSpPr>
            <a:spLocks noGrp="1"/>
          </p:cNvSpPr>
          <p:nvPr>
            <p:ph type="pic" sz="quarter" idx="13"/>
          </p:nvPr>
        </p:nvSpPr>
        <p:spPr/>
        <p:txBody>
          <a:bodyPr/>
          <a:lstStyle/>
          <a:p>
            <a:endParaRPr lang="sv-SE"/>
          </a:p>
        </p:txBody>
      </p:sp>
      <p:sp>
        <p:nvSpPr>
          <p:cNvPr id="5" name="Rubrik 4">
            <a:extLst>
              <a:ext uri="{FF2B5EF4-FFF2-40B4-BE49-F238E27FC236}">
                <a16:creationId xmlns:a16="http://schemas.microsoft.com/office/drawing/2014/main" id="{6AA35EF9-94D8-3EF1-74DA-7DE653B6683E}"/>
              </a:ext>
            </a:extLst>
          </p:cNvPr>
          <p:cNvSpPr>
            <a:spLocks noGrp="1"/>
          </p:cNvSpPr>
          <p:nvPr>
            <p:ph type="title"/>
          </p:nvPr>
        </p:nvSpPr>
        <p:spPr/>
        <p:txBody>
          <a:bodyPr/>
          <a:lstStyle/>
          <a:p>
            <a:endParaRPr lang="sv-SE" dirty="0"/>
          </a:p>
        </p:txBody>
      </p:sp>
      <p:sp>
        <p:nvSpPr>
          <p:cNvPr id="7" name="Platshållare för text 6">
            <a:extLst>
              <a:ext uri="{FF2B5EF4-FFF2-40B4-BE49-F238E27FC236}">
                <a16:creationId xmlns:a16="http://schemas.microsoft.com/office/drawing/2014/main" id="{5EF0BCF6-E1AD-1918-6489-F8FF5C65C606}"/>
              </a:ext>
            </a:extLst>
          </p:cNvPr>
          <p:cNvSpPr>
            <a:spLocks noGrp="1"/>
          </p:cNvSpPr>
          <p:nvPr>
            <p:ph type="body" sz="quarter" idx="14"/>
          </p:nvPr>
        </p:nvSpPr>
        <p:spPr/>
        <p:txBody>
          <a:bodyPr/>
          <a:lstStyle/>
          <a:p>
            <a:endParaRPr lang="sv-SE" dirty="0"/>
          </a:p>
        </p:txBody>
      </p:sp>
      <p:sp>
        <p:nvSpPr>
          <p:cNvPr id="8" name="Platshållare för text 7">
            <a:extLst>
              <a:ext uri="{FF2B5EF4-FFF2-40B4-BE49-F238E27FC236}">
                <a16:creationId xmlns:a16="http://schemas.microsoft.com/office/drawing/2014/main" id="{D64A778B-AC4E-9EB7-48C6-3EC968385718}"/>
              </a:ext>
            </a:extLst>
          </p:cNvPr>
          <p:cNvSpPr>
            <a:spLocks noGrp="1"/>
          </p:cNvSpPr>
          <p:nvPr>
            <p:ph type="body" sz="quarter" idx="15"/>
          </p:nvPr>
        </p:nvSpPr>
        <p:spPr/>
        <p:txBody>
          <a:bodyPr/>
          <a:lstStyle/>
          <a:p>
            <a:endParaRPr lang="sv-SE"/>
          </a:p>
        </p:txBody>
      </p:sp>
    </p:spTree>
    <p:extLst>
      <p:ext uri="{BB962C8B-B14F-4D97-AF65-F5344CB8AC3E}">
        <p14:creationId xmlns:p14="http://schemas.microsoft.com/office/powerpoint/2010/main" val="3138092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B6B7E-9174-3225-087C-4042A3C9F97B}"/>
            </a:ext>
          </a:extLst>
        </p:cNvPr>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265907AB-8A52-08D2-259F-2701186D500F}"/>
              </a:ext>
            </a:extLst>
          </p:cNvPr>
          <p:cNvSpPr>
            <a:spLocks noGrp="1"/>
          </p:cNvSpPr>
          <p:nvPr>
            <p:ph type="pic" sz="quarter" idx="16"/>
          </p:nvPr>
        </p:nvSpPr>
        <p:spPr/>
        <p:txBody>
          <a:bodyPr/>
          <a:lstStyle/>
          <a:p>
            <a:endParaRPr lang="sv-SE"/>
          </a:p>
        </p:txBody>
      </p:sp>
      <p:sp>
        <p:nvSpPr>
          <p:cNvPr id="8" name="Platshållare för text 7">
            <a:extLst>
              <a:ext uri="{FF2B5EF4-FFF2-40B4-BE49-F238E27FC236}">
                <a16:creationId xmlns:a16="http://schemas.microsoft.com/office/drawing/2014/main" id="{589E726B-E8CB-6273-8FA3-C820062A526E}"/>
              </a:ext>
            </a:extLst>
          </p:cNvPr>
          <p:cNvSpPr>
            <a:spLocks noGrp="1"/>
          </p:cNvSpPr>
          <p:nvPr>
            <p:ph type="body" sz="quarter" idx="13"/>
          </p:nvPr>
        </p:nvSpPr>
        <p:spPr/>
        <p:txBody>
          <a:bodyPr/>
          <a:lstStyle/>
          <a:p>
            <a:endParaRPr lang="sv-SE"/>
          </a:p>
        </p:txBody>
      </p:sp>
      <p:sp>
        <p:nvSpPr>
          <p:cNvPr id="9" name="Platshållare för text 8">
            <a:extLst>
              <a:ext uri="{FF2B5EF4-FFF2-40B4-BE49-F238E27FC236}">
                <a16:creationId xmlns:a16="http://schemas.microsoft.com/office/drawing/2014/main" id="{EADC2AFB-83A6-58C4-2337-888B013BDAD4}"/>
              </a:ext>
            </a:extLst>
          </p:cNvPr>
          <p:cNvSpPr>
            <a:spLocks noGrp="1"/>
          </p:cNvSpPr>
          <p:nvPr>
            <p:ph type="body" sz="quarter" idx="14"/>
          </p:nvPr>
        </p:nvSpPr>
        <p:spPr/>
        <p:txBody>
          <a:bodyPr/>
          <a:lstStyle/>
          <a:p>
            <a:endParaRPr lang="sv-SE"/>
          </a:p>
        </p:txBody>
      </p:sp>
    </p:spTree>
    <p:extLst>
      <p:ext uri="{BB962C8B-B14F-4D97-AF65-F5344CB8AC3E}">
        <p14:creationId xmlns:p14="http://schemas.microsoft.com/office/powerpoint/2010/main" val="1480287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3E0BED72-F298-AB25-5286-5AA97F522E0D}"/>
              </a:ext>
            </a:extLst>
          </p:cNvPr>
          <p:cNvSpPr>
            <a:spLocks noGrp="1"/>
          </p:cNvSpPr>
          <p:nvPr>
            <p:ph type="pic" sz="quarter" idx="13"/>
          </p:nvPr>
        </p:nvSpPr>
        <p:spPr/>
        <p:txBody>
          <a:bodyPr/>
          <a:lstStyle/>
          <a:p>
            <a:endParaRPr lang="sv-SE"/>
          </a:p>
        </p:txBody>
      </p:sp>
      <p:sp>
        <p:nvSpPr>
          <p:cNvPr id="6" name="Rubrik 5">
            <a:extLst>
              <a:ext uri="{FF2B5EF4-FFF2-40B4-BE49-F238E27FC236}">
                <a16:creationId xmlns:a16="http://schemas.microsoft.com/office/drawing/2014/main" id="{18D55FF1-AF43-DDE0-F429-B96BE630E039}"/>
              </a:ext>
            </a:extLst>
          </p:cNvPr>
          <p:cNvSpPr>
            <a:spLocks noGrp="1"/>
          </p:cNvSpPr>
          <p:nvPr>
            <p:ph type="title"/>
          </p:nvPr>
        </p:nvSpPr>
        <p:spPr/>
        <p:txBody>
          <a:bodyPr/>
          <a:lstStyle/>
          <a:p>
            <a:endParaRPr lang="sv-SE"/>
          </a:p>
        </p:txBody>
      </p:sp>
      <p:sp>
        <p:nvSpPr>
          <p:cNvPr id="8" name="Platshållare för text 7">
            <a:extLst>
              <a:ext uri="{FF2B5EF4-FFF2-40B4-BE49-F238E27FC236}">
                <a16:creationId xmlns:a16="http://schemas.microsoft.com/office/drawing/2014/main" id="{84FB1508-8136-34A9-91F0-F97197A59338}"/>
              </a:ext>
            </a:extLst>
          </p:cNvPr>
          <p:cNvSpPr>
            <a:spLocks noGrp="1"/>
          </p:cNvSpPr>
          <p:nvPr>
            <p:ph type="body" sz="quarter" idx="14"/>
          </p:nvPr>
        </p:nvSpPr>
        <p:spPr/>
        <p:txBody>
          <a:bodyPr/>
          <a:lstStyle/>
          <a:p>
            <a:endParaRPr lang="sv-SE"/>
          </a:p>
        </p:txBody>
      </p:sp>
      <p:sp>
        <p:nvSpPr>
          <p:cNvPr id="9" name="Platshållare för text 8">
            <a:extLst>
              <a:ext uri="{FF2B5EF4-FFF2-40B4-BE49-F238E27FC236}">
                <a16:creationId xmlns:a16="http://schemas.microsoft.com/office/drawing/2014/main" id="{6B87E4E7-384A-3D1B-1F86-EB488B9E931C}"/>
              </a:ext>
            </a:extLst>
          </p:cNvPr>
          <p:cNvSpPr>
            <a:spLocks noGrp="1"/>
          </p:cNvSpPr>
          <p:nvPr>
            <p:ph type="body" sz="quarter" idx="15"/>
          </p:nvPr>
        </p:nvSpPr>
        <p:spPr/>
        <p:txBody>
          <a:bodyPr/>
          <a:lstStyle/>
          <a:p>
            <a:endParaRPr lang="sv-SE"/>
          </a:p>
        </p:txBody>
      </p:sp>
    </p:spTree>
    <p:extLst>
      <p:ext uri="{BB962C8B-B14F-4D97-AF65-F5344CB8AC3E}">
        <p14:creationId xmlns:p14="http://schemas.microsoft.com/office/powerpoint/2010/main" val="1447027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1F1502-7DDA-46A6-86CF-5482122CCB2E}"/>
              </a:ext>
            </a:extLst>
          </p:cNvPr>
          <p:cNvSpPr>
            <a:spLocks noGrp="1"/>
          </p:cNvSpPr>
          <p:nvPr>
            <p:ph type="title"/>
          </p:nvPr>
        </p:nvSpPr>
        <p:spPr/>
        <p:txBody>
          <a:bodyPr/>
          <a:lstStyle/>
          <a:p>
            <a:endParaRPr lang="sv-SE"/>
          </a:p>
        </p:txBody>
      </p:sp>
    </p:spTree>
    <p:extLst>
      <p:ext uri="{BB962C8B-B14F-4D97-AF65-F5344CB8AC3E}">
        <p14:creationId xmlns:p14="http://schemas.microsoft.com/office/powerpoint/2010/main" val="204610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C980C8B2-AA3F-00BA-7627-301D3B525D3D}"/>
              </a:ext>
            </a:extLst>
          </p:cNvPr>
          <p:cNvSpPr>
            <a:spLocks noGrp="1"/>
          </p:cNvSpPr>
          <p:nvPr>
            <p:ph type="pic" sz="quarter" idx="16"/>
          </p:nvPr>
        </p:nvSpPr>
        <p:spPr/>
        <p:txBody>
          <a:bodyPr/>
          <a:lstStyle/>
          <a:p>
            <a:endParaRPr lang="sv-SE" dirty="0"/>
          </a:p>
        </p:txBody>
      </p:sp>
      <p:sp>
        <p:nvSpPr>
          <p:cNvPr id="3" name="Platshållare för text 2">
            <a:extLst>
              <a:ext uri="{FF2B5EF4-FFF2-40B4-BE49-F238E27FC236}">
                <a16:creationId xmlns:a16="http://schemas.microsoft.com/office/drawing/2014/main" id="{0A71D4CF-A11A-3DDD-B4E9-EEF67537FD32}"/>
              </a:ext>
            </a:extLst>
          </p:cNvPr>
          <p:cNvSpPr>
            <a:spLocks noGrp="1"/>
          </p:cNvSpPr>
          <p:nvPr>
            <p:ph type="body" sz="quarter" idx="13"/>
          </p:nvPr>
        </p:nvSpPr>
        <p:spPr/>
        <p:txBody>
          <a:bodyPr/>
          <a:lstStyle/>
          <a:p>
            <a:r>
              <a:rPr lang="sv-SE" dirty="0"/>
              <a:t>Medlemsmöte</a:t>
            </a:r>
          </a:p>
        </p:txBody>
      </p:sp>
      <p:sp>
        <p:nvSpPr>
          <p:cNvPr id="4" name="Platshållare för text 3">
            <a:extLst>
              <a:ext uri="{FF2B5EF4-FFF2-40B4-BE49-F238E27FC236}">
                <a16:creationId xmlns:a16="http://schemas.microsoft.com/office/drawing/2014/main" id="{0B384EAC-D691-4AB5-0EDB-D757F8D0C466}"/>
              </a:ext>
            </a:extLst>
          </p:cNvPr>
          <p:cNvSpPr>
            <a:spLocks noGrp="1"/>
          </p:cNvSpPr>
          <p:nvPr>
            <p:ph type="body" sz="quarter" idx="14"/>
          </p:nvPr>
        </p:nvSpPr>
        <p:spPr/>
        <p:txBody>
          <a:bodyPr/>
          <a:lstStyle/>
          <a:p>
            <a:r>
              <a:rPr lang="sv-SE" dirty="0"/>
              <a:t>Information om avtalet</a:t>
            </a:r>
          </a:p>
          <a:p>
            <a:r>
              <a:rPr lang="sv-SE" dirty="0"/>
              <a:t>Att bilda akademikerförening</a:t>
            </a:r>
          </a:p>
          <a:p>
            <a:r>
              <a:rPr lang="sv-SE" dirty="0"/>
              <a:t>Tidplan</a:t>
            </a:r>
          </a:p>
          <a:p>
            <a:r>
              <a:rPr lang="sv-SE" dirty="0"/>
              <a:t>Dialog, reflektion och frågor</a:t>
            </a:r>
          </a:p>
        </p:txBody>
      </p:sp>
    </p:spTree>
    <p:extLst>
      <p:ext uri="{BB962C8B-B14F-4D97-AF65-F5344CB8AC3E}">
        <p14:creationId xmlns:p14="http://schemas.microsoft.com/office/powerpoint/2010/main" val="6594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16AF39-8F1E-3D0A-978F-470A1256100D}"/>
              </a:ext>
            </a:extLst>
          </p:cNvPr>
          <p:cNvSpPr>
            <a:spLocks noGrp="1"/>
          </p:cNvSpPr>
          <p:nvPr>
            <p:ph type="title"/>
          </p:nvPr>
        </p:nvSpPr>
        <p:spPr/>
        <p:txBody>
          <a:bodyPr/>
          <a:lstStyle/>
          <a:p>
            <a:endParaRPr lang="sv-SE"/>
          </a:p>
        </p:txBody>
      </p:sp>
    </p:spTree>
    <p:extLst>
      <p:ext uri="{BB962C8B-B14F-4D97-AF65-F5344CB8AC3E}">
        <p14:creationId xmlns:p14="http://schemas.microsoft.com/office/powerpoint/2010/main" val="820997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428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CEA7E-9A04-77F5-FC90-E7FDAA694F8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B64DD8C-9096-186A-69B5-FA4393D3E866}"/>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9FF03935-4406-C046-F95B-D53873A95F2F}"/>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938613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Rubrik 4"/>
          <p:cNvSpPr>
            <a:spLocks noGrp="1"/>
          </p:cNvSpPr>
          <p:nvPr>
            <p:ph type="title"/>
          </p:nvPr>
        </p:nvSpPr>
        <p:spPr>
          <a:xfrm>
            <a:off x="3101362" y="40270"/>
            <a:ext cx="9451663" cy="1013893"/>
          </a:xfrm>
        </p:spPr>
        <p:txBody>
          <a:bodyPr/>
          <a:lstStyle/>
          <a:p>
            <a:r>
              <a:rPr lang="sv-SE" dirty="0"/>
              <a:t>Den svenska modellen</a:t>
            </a:r>
          </a:p>
        </p:txBody>
      </p:sp>
      <p:sp>
        <p:nvSpPr>
          <p:cNvPr id="6" name="Platshållare för innehåll 5"/>
          <p:cNvSpPr>
            <a:spLocks noGrp="1"/>
          </p:cNvSpPr>
          <p:nvPr>
            <p:ph type="body" sz="quarter" idx="10"/>
          </p:nvPr>
        </p:nvSpPr>
        <p:spPr>
          <a:xfrm>
            <a:off x="1378800" y="1763516"/>
            <a:ext cx="7200000" cy="3499684"/>
          </a:xfrm>
        </p:spPr>
        <p:txBody>
          <a:bodyPr>
            <a:normAutofit fontScale="25000" lnSpcReduction="20000"/>
          </a:bodyPr>
          <a:lstStyle/>
          <a:p>
            <a:pPr marL="0" indent="0">
              <a:buNone/>
            </a:pPr>
            <a:r>
              <a:rPr lang="sv-SE" sz="7200" i="1" dirty="0"/>
              <a:t>                Arbetsgivarorganisationer</a:t>
            </a:r>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r>
              <a:rPr lang="sv-SE" sz="4800" dirty="0"/>
              <a:t>                      m.fl.</a:t>
            </a:r>
          </a:p>
          <a:p>
            <a:pPr marL="0" indent="0">
              <a:buNone/>
            </a:pPr>
            <a:r>
              <a:rPr lang="sv-SE" dirty="0"/>
              <a:t>                                                                                                      			</a:t>
            </a:r>
          </a:p>
          <a:p>
            <a:pPr marL="0" indent="0">
              <a:buNone/>
            </a:pPr>
            <a:endParaRPr lang="sv-SE" dirty="0"/>
          </a:p>
          <a:p>
            <a:pPr marL="0" indent="0">
              <a:buNone/>
            </a:pPr>
            <a:r>
              <a:rPr lang="sv-SE" dirty="0"/>
              <a:t> </a:t>
            </a:r>
          </a:p>
          <a:p>
            <a:pPr marL="0" indent="0">
              <a:buNone/>
            </a:pPr>
            <a:endParaRPr lang="sv-SE" dirty="0"/>
          </a:p>
          <a:p>
            <a:pPr marL="0" indent="0">
              <a:buNone/>
            </a:pPr>
            <a:r>
              <a:rPr lang="sv-SE" dirty="0"/>
              <a:t>       </a:t>
            </a:r>
          </a:p>
        </p:txBody>
      </p:sp>
      <p:sp>
        <p:nvSpPr>
          <p:cNvPr id="10" name="Platshållare för bildnummer 9"/>
          <p:cNvSpPr>
            <a:spLocks noGrp="1"/>
          </p:cNvSpPr>
          <p:nvPr>
            <p:ph type="sldNum" sz="quarter" idx="4294967295"/>
          </p:nvPr>
        </p:nvSpPr>
        <p:spPr>
          <a:xfrm>
            <a:off x="0" y="0"/>
            <a:ext cx="0" cy="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2E7CBD-327F-48A0-884F-61E78754359C}" type="slidenum">
              <a:rPr kumimoji="0" lang="en-US" sz="1800" b="0" i="0" u="none" strike="noStrike" kern="1200" cap="none" spc="0" normalizeH="0" baseline="0" noProof="0" smtClean="0">
                <a:ln>
                  <a:noFill/>
                </a:ln>
                <a:solidFill>
                  <a:prstClr val="black"/>
                </a:solidFill>
                <a:effectLst/>
                <a:uLnTx/>
                <a:uFillTx/>
                <a:latin typeface="Microsoft GothicNe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Microsoft GothicNeo"/>
              <a:ea typeface="+mn-ea"/>
              <a:cs typeface="+mn-cs"/>
            </a:endParaRPr>
          </a:p>
        </p:txBody>
      </p:sp>
      <p:sp>
        <p:nvSpPr>
          <p:cNvPr id="9" name="Platshållare för innehåll 5"/>
          <p:cNvSpPr txBox="1">
            <a:spLocks/>
          </p:cNvSpPr>
          <p:nvPr/>
        </p:nvSpPr>
        <p:spPr>
          <a:xfrm>
            <a:off x="5898816" y="1389386"/>
            <a:ext cx="4493625" cy="5351982"/>
          </a:xfrm>
          <a:prstGeom prst="rect">
            <a:avLst/>
          </a:prstGeom>
        </p:spPr>
        <p:txBody>
          <a:bodyPr vert="horz" lIns="0" tIns="0" rIns="0" bIns="0" rtlCol="0">
            <a:normAutofit/>
          </a:bodyPr>
          <a:lstStyle>
            <a:lvl1pPr marL="342900" indent="-342900" algn="l" defTabSz="914400" rtl="0" eaLnBrk="1" latinLnBrk="0" hangingPunct="1">
              <a:spcBef>
                <a:spcPts val="600"/>
              </a:spcBef>
              <a:buFontTx/>
              <a:buBlip>
                <a:blip r:embed="rId3"/>
              </a:buBlip>
              <a:defRPr sz="1800" kern="1200">
                <a:solidFill>
                  <a:schemeClr val="tx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600"/>
              </a:spcBef>
              <a:spcAft>
                <a:spcPts val="0"/>
              </a:spcAft>
              <a:buClrTx/>
              <a:buSzTx/>
              <a:buFontTx/>
              <a:buBlip>
                <a:blip r:embed="rId3"/>
              </a:buBlip>
              <a:tabLst/>
              <a:defRPr/>
            </a:pPr>
            <a:endParaRPr kumimoji="0" lang="sv-SE" sz="1800" b="0" i="0"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rPr>
              <a:t>          Fackliga centralorganisationer</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rPr>
              <a:t>      Förhandlingsorganisationer/förbund</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sv-SE" sz="1800" b="0" i="1" u="none" strike="noStrike" kern="1200" cap="none" spc="0" normalizeH="0" baseline="0" noProof="0" dirty="0">
              <a:ln>
                <a:noFill/>
              </a:ln>
              <a:solidFill>
                <a:prstClr val="black"/>
              </a:solidFill>
              <a:effectLst/>
              <a:uLnTx/>
              <a:uFillTx/>
              <a:latin typeface="Trebuchet MS"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rebuchet MS" pitchFamily="34" charset="0"/>
                <a:ea typeface="+mn-ea"/>
                <a:cs typeface="+mn-cs"/>
              </a:rPr>
              <a:t>                              </a:t>
            </a:r>
          </a:p>
        </p:txBody>
      </p:sp>
      <p:pic>
        <p:nvPicPr>
          <p:cNvPr id="18" name="Bildobjekt 17"/>
          <p:cNvPicPr>
            <a:picLocks noChangeAspect="1"/>
          </p:cNvPicPr>
          <p:nvPr/>
        </p:nvPicPr>
        <p:blipFill>
          <a:blip r:embed="rId4"/>
          <a:stretch>
            <a:fillRect/>
          </a:stretch>
        </p:blipFill>
        <p:spPr>
          <a:xfrm>
            <a:off x="4727809" y="2379364"/>
            <a:ext cx="520357" cy="523910"/>
          </a:xfrm>
          <a:prstGeom prst="rect">
            <a:avLst/>
          </a:prstGeom>
        </p:spPr>
      </p:pic>
      <p:pic>
        <p:nvPicPr>
          <p:cNvPr id="19" name="Bildobjekt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37921" y="2100083"/>
            <a:ext cx="968826" cy="981859"/>
          </a:xfrm>
          <a:prstGeom prst="rect">
            <a:avLst/>
          </a:prstGeom>
        </p:spPr>
      </p:pic>
      <p:pic>
        <p:nvPicPr>
          <p:cNvPr id="20" name="Bildobjekt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4649" y="2203237"/>
            <a:ext cx="1091977" cy="717472"/>
          </a:xfrm>
          <a:prstGeom prst="rect">
            <a:avLst/>
          </a:prstGeom>
        </p:spPr>
      </p:pic>
      <p:pic>
        <p:nvPicPr>
          <p:cNvPr id="21" name="Bildobjekt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16156" y="2168821"/>
            <a:ext cx="918861" cy="811212"/>
          </a:xfrm>
          <a:prstGeom prst="rect">
            <a:avLst/>
          </a:prstGeom>
        </p:spPr>
      </p:pic>
      <p:pic>
        <p:nvPicPr>
          <p:cNvPr id="1026" name="Bildobjekt 1" descr="Akademikerforbunden logo1_RGB.bmp"/>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90765" y="4162722"/>
            <a:ext cx="19050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4" descr="Bildresultat för teaterförbundet logga"/>
          <p:cNvSpPr>
            <a:spLocks noChangeAspect="1" noChangeArrowheads="1"/>
          </p:cNvSpPr>
          <p:nvPr/>
        </p:nvSpPr>
        <p:spPr bwMode="auto">
          <a:xfrm>
            <a:off x="7038216" y="528777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Microsoft GothicNeo"/>
              <a:ea typeface="+mn-ea"/>
              <a:cs typeface="+mn-cs"/>
            </a:endParaRPr>
          </a:p>
        </p:txBody>
      </p:sp>
      <p:cxnSp>
        <p:nvCxnSpPr>
          <p:cNvPr id="22" name="Rak pil 21"/>
          <p:cNvCxnSpPr>
            <a:cxnSpLocks/>
          </p:cNvCxnSpPr>
          <p:nvPr/>
        </p:nvCxnSpPr>
        <p:spPr>
          <a:xfrm flipH="1">
            <a:off x="6963213" y="3023216"/>
            <a:ext cx="2959263" cy="11395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Bildobjekt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09410" y="3387110"/>
            <a:ext cx="915750" cy="207435"/>
          </a:xfrm>
          <a:prstGeom prst="rect">
            <a:avLst/>
          </a:prstGeom>
        </p:spPr>
      </p:pic>
      <p:pic>
        <p:nvPicPr>
          <p:cNvPr id="8" name="Bildobjekt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28033" y="3023216"/>
            <a:ext cx="682698" cy="259984"/>
          </a:xfrm>
          <a:prstGeom prst="rect">
            <a:avLst/>
          </a:prstGeom>
        </p:spPr>
      </p:pic>
      <p:pic>
        <p:nvPicPr>
          <p:cNvPr id="11" name="Bildobjekt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69117" y="4652980"/>
            <a:ext cx="2328148" cy="684749"/>
          </a:xfrm>
          <a:prstGeom prst="rect">
            <a:avLst/>
          </a:prstGeom>
        </p:spPr>
      </p:pic>
      <p:pic>
        <p:nvPicPr>
          <p:cNvPr id="29" name="Bildobjekt 2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11019" y="5699475"/>
            <a:ext cx="1790700" cy="266700"/>
          </a:xfrm>
          <a:prstGeom prst="rect">
            <a:avLst/>
          </a:prstGeom>
        </p:spPr>
      </p:pic>
      <p:pic>
        <p:nvPicPr>
          <p:cNvPr id="30" name="Bildobjekt 29"/>
          <p:cNvPicPr>
            <a:picLocks noChangeAspect="1"/>
          </p:cNvPicPr>
          <p:nvPr/>
        </p:nvPicPr>
        <p:blipFill>
          <a:blip r:embed="rId13"/>
          <a:stretch>
            <a:fillRect/>
          </a:stretch>
        </p:blipFill>
        <p:spPr>
          <a:xfrm>
            <a:off x="3054442" y="3490827"/>
            <a:ext cx="753175" cy="348484"/>
          </a:xfrm>
          <a:prstGeom prst="rect">
            <a:avLst/>
          </a:prstGeom>
        </p:spPr>
      </p:pic>
      <p:pic>
        <p:nvPicPr>
          <p:cNvPr id="12" name="Bildobjekt 1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375918" y="5380912"/>
            <a:ext cx="798803" cy="639632"/>
          </a:xfrm>
          <a:prstGeom prst="rect">
            <a:avLst/>
          </a:prstGeom>
        </p:spPr>
      </p:pic>
      <p:sp>
        <p:nvSpPr>
          <p:cNvPr id="24" name="Rektangel med rundade hörn 23"/>
          <p:cNvSpPr/>
          <p:nvPr/>
        </p:nvSpPr>
        <p:spPr>
          <a:xfrm>
            <a:off x="2965052" y="2221310"/>
            <a:ext cx="2808312" cy="21602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solidFill>
                  <a:prstClr val="black"/>
                </a:solidFill>
              </a:ln>
              <a:noFill/>
              <a:effectLst/>
              <a:uLnTx/>
              <a:uFillTx/>
              <a:latin typeface="Microsoft GothicNeo"/>
              <a:ea typeface="+mn-ea"/>
              <a:cs typeface="+mn-cs"/>
            </a:endParaRPr>
          </a:p>
        </p:txBody>
      </p:sp>
      <p:cxnSp>
        <p:nvCxnSpPr>
          <p:cNvPr id="31" name="Rak pil 30"/>
          <p:cNvCxnSpPr>
            <a:endCxn id="1026" idx="1"/>
          </p:cNvCxnSpPr>
          <p:nvPr/>
        </p:nvCxnSpPr>
        <p:spPr>
          <a:xfrm>
            <a:off x="5495553" y="4162723"/>
            <a:ext cx="895213" cy="18097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Rak pil 33"/>
          <p:cNvCxnSpPr/>
          <p:nvPr/>
        </p:nvCxnSpPr>
        <p:spPr>
          <a:xfrm>
            <a:off x="4554113" y="4898516"/>
            <a:ext cx="1769575" cy="2506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Rak pil 35"/>
          <p:cNvCxnSpPr/>
          <p:nvPr/>
        </p:nvCxnSpPr>
        <p:spPr>
          <a:xfrm>
            <a:off x="5032281" y="5829817"/>
            <a:ext cx="1291407" cy="1865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ruta 36"/>
          <p:cNvSpPr txBox="1"/>
          <p:nvPr/>
        </p:nvSpPr>
        <p:spPr>
          <a:xfrm>
            <a:off x="8507837" y="4162722"/>
            <a:ext cx="10327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Microsoft GothicNeo"/>
                <a:ea typeface="+mn-ea"/>
                <a:cs typeface="+mn-cs"/>
              </a:rPr>
              <a:t>m.m.</a:t>
            </a:r>
          </a:p>
        </p:txBody>
      </p:sp>
      <p:pic>
        <p:nvPicPr>
          <p:cNvPr id="2050" name="Picture 2" descr="http://www.ofr.se/wp-content/themes/ofr/ofr-logo-web.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27194" y="5373216"/>
            <a:ext cx="2517279" cy="645274"/>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Rak pil 35"/>
          <p:cNvCxnSpPr>
            <a:cxnSpLocks/>
          </p:cNvCxnSpPr>
          <p:nvPr/>
        </p:nvCxnSpPr>
        <p:spPr>
          <a:xfrm>
            <a:off x="4574422" y="5129258"/>
            <a:ext cx="3177763" cy="26260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Rak pil 21"/>
          <p:cNvCxnSpPr>
            <a:cxnSpLocks/>
          </p:cNvCxnSpPr>
          <p:nvPr/>
        </p:nvCxnSpPr>
        <p:spPr>
          <a:xfrm flipH="1">
            <a:off x="7176121" y="3249341"/>
            <a:ext cx="2889219" cy="15478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Rak pil 21"/>
          <p:cNvCxnSpPr>
            <a:cxnSpLocks/>
          </p:cNvCxnSpPr>
          <p:nvPr/>
        </p:nvCxnSpPr>
        <p:spPr>
          <a:xfrm flipH="1">
            <a:off x="10061923" y="3387110"/>
            <a:ext cx="82229" cy="19095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Rak pil 21"/>
          <p:cNvCxnSpPr>
            <a:cxnSpLocks/>
          </p:cNvCxnSpPr>
          <p:nvPr/>
        </p:nvCxnSpPr>
        <p:spPr>
          <a:xfrm flipH="1">
            <a:off x="9116843" y="3081942"/>
            <a:ext cx="50723" cy="213004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8" name="Bildobjekt 37" descr="En bild som visar text, clipart&#10;&#10;Automatiskt genererad beskrivning">
            <a:extLst>
              <a:ext uri="{FF2B5EF4-FFF2-40B4-BE49-F238E27FC236}">
                <a16:creationId xmlns:a16="http://schemas.microsoft.com/office/drawing/2014/main" id="{5FE75E7A-F150-4997-AADF-4F3E3F32DC96}"/>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43458" y="4630559"/>
            <a:ext cx="1790700" cy="738537"/>
          </a:xfrm>
          <a:prstGeom prst="rect">
            <a:avLst/>
          </a:prstGeom>
          <a:noFill/>
          <a:ln>
            <a:noFill/>
          </a:ln>
        </p:spPr>
      </p:pic>
      <p:pic>
        <p:nvPicPr>
          <p:cNvPr id="13" name="Picture 2" descr="Fremia-logo_svart | Fremia">
            <a:extLst>
              <a:ext uri="{FF2B5EF4-FFF2-40B4-BE49-F238E27FC236}">
                <a16:creationId xmlns:a16="http://schemas.microsoft.com/office/drawing/2014/main" id="{8ABBA678-E87A-4924-8ED9-DDEB83E282C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53492" y="2441876"/>
            <a:ext cx="762258" cy="3123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artsida - Vårdföretagarna">
            <a:extLst>
              <a:ext uri="{FF2B5EF4-FFF2-40B4-BE49-F238E27FC236}">
                <a16:creationId xmlns:a16="http://schemas.microsoft.com/office/drawing/2014/main" id="{D1FFB536-D309-472A-AD3D-0B1A2513C6C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889714" y="3655342"/>
            <a:ext cx="1448374" cy="602579"/>
          </a:xfrm>
          <a:prstGeom prst="rect">
            <a:avLst/>
          </a:prstGeom>
          <a:noFill/>
          <a:extLst>
            <a:ext uri="{909E8E84-426E-40DD-AFC4-6F175D3DCCD1}">
              <a14:hiddenFill xmlns:a14="http://schemas.microsoft.com/office/drawing/2010/main">
                <a:solidFill>
                  <a:srgbClr val="FFFFFF"/>
                </a:solidFill>
              </a14:hiddenFill>
            </a:ext>
          </a:extLst>
        </p:spPr>
      </p:pic>
      <p:pic>
        <p:nvPicPr>
          <p:cNvPr id="2" name="Bildobjekt 1"/>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033340" y="3081942"/>
            <a:ext cx="1043954" cy="230708"/>
          </a:xfrm>
          <a:prstGeom prst="rect">
            <a:avLst/>
          </a:prstGeom>
        </p:spPr>
      </p:pic>
      <p:pic>
        <p:nvPicPr>
          <p:cNvPr id="44" name="Bildobjekt 43">
            <a:extLst>
              <a:ext uri="{FF2B5EF4-FFF2-40B4-BE49-F238E27FC236}">
                <a16:creationId xmlns:a16="http://schemas.microsoft.com/office/drawing/2014/main" id="{563959B7-95B3-19D6-CDBF-2E5EDAB25635}"/>
              </a:ext>
            </a:extLst>
          </p:cNvPr>
          <p:cNvPicPr>
            <a:picLocks noChangeAspect="1"/>
          </p:cNvPicPr>
          <p:nvPr/>
        </p:nvPicPr>
        <p:blipFill>
          <a:blip r:embed="rId20"/>
          <a:stretch>
            <a:fillRect/>
          </a:stretch>
        </p:blipFill>
        <p:spPr>
          <a:xfrm rot="16392578">
            <a:off x="-7292550" y="-9585344"/>
            <a:ext cx="15579904" cy="14365227"/>
          </a:xfrm>
          <a:prstGeom prst="rect">
            <a:avLst/>
          </a:prstGeom>
        </p:spPr>
      </p:pic>
      <p:cxnSp>
        <p:nvCxnSpPr>
          <p:cNvPr id="45" name="Rak pil 35">
            <a:extLst>
              <a:ext uri="{FF2B5EF4-FFF2-40B4-BE49-F238E27FC236}">
                <a16:creationId xmlns:a16="http://schemas.microsoft.com/office/drawing/2014/main" id="{DEE89476-B4F0-5BF4-E6A5-2EE04F7197A4}"/>
              </a:ext>
            </a:extLst>
          </p:cNvPr>
          <p:cNvCxnSpPr>
            <a:cxnSpLocks/>
          </p:cNvCxnSpPr>
          <p:nvPr/>
        </p:nvCxnSpPr>
        <p:spPr>
          <a:xfrm flipV="1">
            <a:off x="5200526" y="6068377"/>
            <a:ext cx="2474218" cy="966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66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par>
                                <p:cTn id="18" presetID="10" presetClass="entr" presetSubtype="0" fill="hold"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barn(inVertical)">
                                      <p:cBhvr>
                                        <p:cTn id="25" dur="500"/>
                                        <p:tgtEl>
                                          <p:spTgt spid="31"/>
                                        </p:tgtEl>
                                      </p:cBhvr>
                                    </p:animEffect>
                                  </p:childTnLst>
                                </p:cTn>
                              </p:par>
                              <p:par>
                                <p:cTn id="26" presetID="16" presetClass="entr" presetSubtype="21"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barn(inVertical)">
                                      <p:cBhvr>
                                        <p:cTn id="28" dur="500"/>
                                        <p:tgtEl>
                                          <p:spTgt spid="34"/>
                                        </p:tgtEl>
                                      </p:cBhvr>
                                    </p:animEffect>
                                  </p:childTnLst>
                                </p:cTn>
                              </p:par>
                              <p:par>
                                <p:cTn id="29" presetID="16" presetClass="entr" presetSubtype="21"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inVertical)">
                                      <p:cBhvr>
                                        <p:cTn id="31" dur="500"/>
                                        <p:tgtEl>
                                          <p:spTgt spid="33"/>
                                        </p:tgtEl>
                                      </p:cBhvr>
                                    </p:animEffect>
                                  </p:childTnLst>
                                </p:cTn>
                              </p:par>
                              <p:par>
                                <p:cTn id="32" presetID="16" presetClass="entr" presetSubtype="21"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inVertical)">
                                      <p:cBhvr>
                                        <p:cTn id="34" dur="500"/>
                                        <p:tgtEl>
                                          <p:spTgt spid="36"/>
                                        </p:tgtEl>
                                      </p:cBhvr>
                                    </p:animEffect>
                                  </p:childTnLst>
                                </p:cTn>
                              </p:par>
                              <p:par>
                                <p:cTn id="35" presetID="16" presetClass="entr" presetSubtype="21"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barn(inVertical)">
                                      <p:cBhvr>
                                        <p:cTn id="3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A44DDB61-DEBF-1A67-DA85-2B5CAF9AF22C}"/>
              </a:ext>
            </a:extLst>
          </p:cNvPr>
          <p:cNvPicPr>
            <a:picLocks noChangeAspect="1"/>
          </p:cNvPicPr>
          <p:nvPr/>
        </p:nvPicPr>
        <p:blipFill>
          <a:blip r:embed="rId2"/>
          <a:stretch>
            <a:fillRect/>
          </a:stretch>
        </p:blipFill>
        <p:spPr>
          <a:xfrm>
            <a:off x="334135" y="41094"/>
            <a:ext cx="5761219" cy="6444031"/>
          </a:xfrm>
          <a:prstGeom prst="rect">
            <a:avLst/>
          </a:prstGeom>
        </p:spPr>
      </p:pic>
      <p:sp>
        <p:nvSpPr>
          <p:cNvPr id="13" name="Platshållare för text 12">
            <a:extLst>
              <a:ext uri="{FF2B5EF4-FFF2-40B4-BE49-F238E27FC236}">
                <a16:creationId xmlns:a16="http://schemas.microsoft.com/office/drawing/2014/main" id="{34FD2C24-408A-18B7-7A92-D64778F56EC1}"/>
              </a:ext>
            </a:extLst>
          </p:cNvPr>
          <p:cNvSpPr>
            <a:spLocks noGrp="1"/>
          </p:cNvSpPr>
          <p:nvPr>
            <p:ph type="body" sz="quarter" idx="21"/>
          </p:nvPr>
        </p:nvSpPr>
        <p:spPr>
          <a:xfrm>
            <a:off x="7451561" y="1690434"/>
            <a:ext cx="3780665" cy="3574076"/>
          </a:xfrm>
        </p:spPr>
        <p:txBody>
          <a:bodyPr>
            <a:normAutofit fontScale="77500" lnSpcReduction="20000"/>
          </a:bodyPr>
          <a:lstStyle/>
          <a:p>
            <a:r>
              <a:rPr lang="sv-SE" dirty="0"/>
              <a:t>Akademikerförbundet SSR</a:t>
            </a:r>
          </a:p>
          <a:p>
            <a:r>
              <a:rPr lang="sv-SE" dirty="0" err="1"/>
              <a:t>Akavia</a:t>
            </a:r>
            <a:endParaRPr lang="sv-SE" dirty="0"/>
          </a:p>
          <a:p>
            <a:r>
              <a:rPr lang="sv-SE" dirty="0"/>
              <a:t>DIK</a:t>
            </a:r>
          </a:p>
          <a:p>
            <a:r>
              <a:rPr lang="sv-SE" dirty="0"/>
              <a:t>Fysioterapeuterna</a:t>
            </a:r>
          </a:p>
          <a:p>
            <a:r>
              <a:rPr lang="sv-SE" dirty="0"/>
              <a:t>Naturvetarna</a:t>
            </a:r>
          </a:p>
          <a:p>
            <a:r>
              <a:rPr lang="sv-SE" dirty="0"/>
              <a:t>Psykologförbundet</a:t>
            </a:r>
          </a:p>
          <a:p>
            <a:r>
              <a:rPr lang="sv-SE" dirty="0"/>
              <a:t>SRAT</a:t>
            </a:r>
          </a:p>
          <a:p>
            <a:r>
              <a:rPr lang="sv-SE" dirty="0"/>
              <a:t>Sveriges Arbetsterapeuter</a:t>
            </a:r>
          </a:p>
          <a:p>
            <a:r>
              <a:rPr lang="sv-SE" dirty="0"/>
              <a:t>Sveriges Farmaceuter</a:t>
            </a:r>
          </a:p>
          <a:p>
            <a:r>
              <a:rPr lang="sv-SE" dirty="0"/>
              <a:t>Sveriges Ingenjörer</a:t>
            </a:r>
          </a:p>
          <a:p>
            <a:r>
              <a:rPr lang="sv-SE" dirty="0"/>
              <a:t>Sveriges Skolledare</a:t>
            </a:r>
          </a:p>
          <a:p>
            <a:r>
              <a:rPr lang="sv-SE" dirty="0"/>
              <a:t>SULF</a:t>
            </a:r>
          </a:p>
          <a:p>
            <a:r>
              <a:rPr lang="sv-SE" dirty="0"/>
              <a:t>Sveriges Veterinärförbund</a:t>
            </a:r>
          </a:p>
          <a:p>
            <a:endParaRPr lang="sv-SE" dirty="0"/>
          </a:p>
        </p:txBody>
      </p:sp>
      <p:sp>
        <p:nvSpPr>
          <p:cNvPr id="14" name="Platshållare för text 13">
            <a:extLst>
              <a:ext uri="{FF2B5EF4-FFF2-40B4-BE49-F238E27FC236}">
                <a16:creationId xmlns:a16="http://schemas.microsoft.com/office/drawing/2014/main" id="{BF859AA2-CE61-BC3C-F768-A22DD86E1609}"/>
              </a:ext>
            </a:extLst>
          </p:cNvPr>
          <p:cNvSpPr>
            <a:spLocks noGrp="1"/>
          </p:cNvSpPr>
          <p:nvPr>
            <p:ph type="body" sz="quarter" idx="22"/>
          </p:nvPr>
        </p:nvSpPr>
        <p:spPr>
          <a:xfrm>
            <a:off x="7395414" y="396938"/>
            <a:ext cx="3407575" cy="790178"/>
          </a:xfrm>
        </p:spPr>
        <p:txBody>
          <a:bodyPr>
            <a:normAutofit/>
          </a:bodyPr>
          <a:lstStyle/>
          <a:p>
            <a:r>
              <a:rPr lang="sv-SE" dirty="0"/>
              <a:t>Akademikerförbundens 13 </a:t>
            </a:r>
            <a:r>
              <a:rPr lang="sv-SE" dirty="0" err="1"/>
              <a:t>Sacoförbund</a:t>
            </a:r>
            <a:r>
              <a:rPr lang="sv-SE" dirty="0"/>
              <a:t> är:</a:t>
            </a:r>
          </a:p>
        </p:txBody>
      </p:sp>
    </p:spTree>
    <p:extLst>
      <p:ext uri="{BB962C8B-B14F-4D97-AF65-F5344CB8AC3E}">
        <p14:creationId xmlns:p14="http://schemas.microsoft.com/office/powerpoint/2010/main" val="4154806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4BAE8976-C119-3977-25BA-29B5B8CFA162}"/>
              </a:ext>
            </a:extLst>
          </p:cNvPr>
          <p:cNvSpPr>
            <a:spLocks noGrp="1"/>
          </p:cNvSpPr>
          <p:nvPr>
            <p:ph type="pic" sz="quarter" idx="13"/>
          </p:nvPr>
        </p:nvSpPr>
        <p:spPr/>
        <p:txBody>
          <a:bodyPr/>
          <a:lstStyle/>
          <a:p>
            <a:endParaRPr lang="sv-SE"/>
          </a:p>
        </p:txBody>
      </p:sp>
      <p:sp>
        <p:nvSpPr>
          <p:cNvPr id="5" name="Rubrik 4">
            <a:extLst>
              <a:ext uri="{FF2B5EF4-FFF2-40B4-BE49-F238E27FC236}">
                <a16:creationId xmlns:a16="http://schemas.microsoft.com/office/drawing/2014/main" id="{3707DF97-DAA9-71E3-2B00-AC2BE304D30A}"/>
              </a:ext>
            </a:extLst>
          </p:cNvPr>
          <p:cNvSpPr>
            <a:spLocks noGrp="1"/>
          </p:cNvSpPr>
          <p:nvPr>
            <p:ph type="title"/>
          </p:nvPr>
        </p:nvSpPr>
        <p:spPr>
          <a:xfrm>
            <a:off x="426488" y="372875"/>
            <a:ext cx="6968923" cy="1084369"/>
          </a:xfrm>
        </p:spPr>
        <p:txBody>
          <a:bodyPr>
            <a:normAutofit/>
          </a:bodyPr>
          <a:lstStyle/>
          <a:p>
            <a:r>
              <a:rPr lang="sv-SE" sz="2800" dirty="0"/>
              <a:t>Partsställning för Akademikerförbunden</a:t>
            </a:r>
          </a:p>
        </p:txBody>
      </p:sp>
      <p:sp>
        <p:nvSpPr>
          <p:cNvPr id="7" name="Platshållare för text 6">
            <a:extLst>
              <a:ext uri="{FF2B5EF4-FFF2-40B4-BE49-F238E27FC236}">
                <a16:creationId xmlns:a16="http://schemas.microsoft.com/office/drawing/2014/main" id="{C0F733DB-2DD0-B3AE-B915-B48B5F6861BB}"/>
              </a:ext>
            </a:extLst>
          </p:cNvPr>
          <p:cNvSpPr>
            <a:spLocks noGrp="1"/>
          </p:cNvSpPr>
          <p:nvPr>
            <p:ph type="body" sz="quarter" idx="14"/>
          </p:nvPr>
        </p:nvSpPr>
        <p:spPr/>
        <p:txBody>
          <a:bodyPr/>
          <a:lstStyle/>
          <a:p>
            <a:r>
              <a:rPr lang="sv-SE" dirty="0"/>
              <a:t>För att alla medlemmar ska kunna företrädas av en lokal akademikerförening i kombination med fackligt stöd från central nivå.</a:t>
            </a:r>
          </a:p>
          <a:p>
            <a:r>
              <a:rPr lang="sv-SE" dirty="0"/>
              <a:t>Vi bjuds in att vara med och påverka verksamheten i företaget via lokala medbestämmandeförhandlingar.</a:t>
            </a:r>
          </a:p>
          <a:p>
            <a:r>
              <a:rPr lang="sv-SE" dirty="0"/>
              <a:t>Våra medlemmar kommer fullt ut att omfattas av bland annat den årliga lönerevisionen, regler om arbetstider, semester, särskilda ersättningar, tjänstepension, kollektivavtalade försäkringar mm.</a:t>
            </a:r>
          </a:p>
          <a:p>
            <a:r>
              <a:rPr lang="sv-SE" dirty="0"/>
              <a:t>Våra medlemmar får efter inkoppling en utökad trygghet vid neddragningar på grund av arbetsbrist.</a:t>
            </a:r>
          </a:p>
        </p:txBody>
      </p:sp>
      <p:sp>
        <p:nvSpPr>
          <p:cNvPr id="8" name="Platshållare för text 7">
            <a:extLst>
              <a:ext uri="{FF2B5EF4-FFF2-40B4-BE49-F238E27FC236}">
                <a16:creationId xmlns:a16="http://schemas.microsoft.com/office/drawing/2014/main" id="{235B1216-2594-7BE3-FAF4-209AFE35083B}"/>
              </a:ext>
            </a:extLst>
          </p:cNvPr>
          <p:cNvSpPr>
            <a:spLocks noGrp="1"/>
          </p:cNvSpPr>
          <p:nvPr>
            <p:ph type="body" sz="quarter" idx="15"/>
          </p:nvPr>
        </p:nvSpPr>
        <p:spPr/>
        <p:txBody>
          <a:bodyPr>
            <a:normAutofit/>
          </a:bodyPr>
          <a:lstStyle/>
          <a:p>
            <a:r>
              <a:rPr lang="sv-SE" sz="2000" dirty="0"/>
              <a:t>Varför är det så viktigt?</a:t>
            </a:r>
          </a:p>
        </p:txBody>
      </p:sp>
    </p:spTree>
    <p:extLst>
      <p:ext uri="{BB962C8B-B14F-4D97-AF65-F5344CB8AC3E}">
        <p14:creationId xmlns:p14="http://schemas.microsoft.com/office/powerpoint/2010/main" val="49036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30D9E315-5D73-D1D8-293D-905A4EC11A3B}"/>
              </a:ext>
            </a:extLst>
          </p:cNvPr>
          <p:cNvSpPr>
            <a:spLocks noGrp="1"/>
          </p:cNvSpPr>
          <p:nvPr>
            <p:ph type="pic" sz="quarter" idx="16"/>
          </p:nvPr>
        </p:nvSpPr>
        <p:spPr/>
        <p:txBody>
          <a:bodyPr/>
          <a:lstStyle/>
          <a:p>
            <a:endParaRPr lang="sv-SE" dirty="0"/>
          </a:p>
        </p:txBody>
      </p:sp>
      <p:sp>
        <p:nvSpPr>
          <p:cNvPr id="8" name="Platshållare för text 7">
            <a:extLst>
              <a:ext uri="{FF2B5EF4-FFF2-40B4-BE49-F238E27FC236}">
                <a16:creationId xmlns:a16="http://schemas.microsoft.com/office/drawing/2014/main" id="{7CD3F6A1-8808-8632-ABD6-2550B06B9F78}"/>
              </a:ext>
            </a:extLst>
          </p:cNvPr>
          <p:cNvSpPr>
            <a:spLocks noGrp="1"/>
          </p:cNvSpPr>
          <p:nvPr>
            <p:ph type="body" sz="quarter" idx="13"/>
          </p:nvPr>
        </p:nvSpPr>
        <p:spPr/>
        <p:txBody>
          <a:bodyPr/>
          <a:lstStyle/>
          <a:p>
            <a:r>
              <a:rPr lang="sv-SE" dirty="0"/>
              <a:t>Friskoleavtalets villkor</a:t>
            </a:r>
          </a:p>
        </p:txBody>
      </p:sp>
      <p:sp>
        <p:nvSpPr>
          <p:cNvPr id="9" name="Platshållare för text 8">
            <a:extLst>
              <a:ext uri="{FF2B5EF4-FFF2-40B4-BE49-F238E27FC236}">
                <a16:creationId xmlns:a16="http://schemas.microsoft.com/office/drawing/2014/main" id="{D1AAB996-96FF-4254-3C15-C44B3271BE93}"/>
              </a:ext>
            </a:extLst>
          </p:cNvPr>
          <p:cNvSpPr>
            <a:spLocks noGrp="1"/>
          </p:cNvSpPr>
          <p:nvPr>
            <p:ph type="body" sz="quarter" idx="14"/>
          </p:nvPr>
        </p:nvSpPr>
        <p:spPr/>
        <p:txBody>
          <a:bodyPr/>
          <a:lstStyle/>
          <a:p>
            <a:r>
              <a:rPr lang="sv-SE" dirty="0"/>
              <a:t>Tillsvidareavtal med årlig central avstämning</a:t>
            </a:r>
          </a:p>
          <a:p>
            <a:r>
              <a:rPr lang="sv-SE" dirty="0"/>
              <a:t>Villkorsavtal likalydande som Vision</a:t>
            </a:r>
          </a:p>
          <a:p>
            <a:r>
              <a:rPr lang="sv-SE" dirty="0"/>
              <a:t>Akademikerförbunden har eget löneavtal utan centralt angivna siffror</a:t>
            </a:r>
          </a:p>
          <a:p>
            <a:r>
              <a:rPr lang="sv-SE" dirty="0"/>
              <a:t>Lönerevision 1 mars med möjlighet till lokal eller individuell annan årlig tidpunkt</a:t>
            </a:r>
          </a:p>
          <a:p>
            <a:r>
              <a:rPr lang="sv-SE" dirty="0" err="1"/>
              <a:t>Flexpension</a:t>
            </a:r>
            <a:r>
              <a:rPr lang="sv-SE" dirty="0"/>
              <a:t> 0,3% i år 2026</a:t>
            </a:r>
          </a:p>
          <a:p>
            <a:r>
              <a:rPr lang="sv-SE" dirty="0"/>
              <a:t>Reseersättning för resor i tjänsten med egen bil införs med som lägst enligt skatteverkets regler</a:t>
            </a:r>
          </a:p>
          <a:p>
            <a:r>
              <a:rPr lang="sv-SE" dirty="0"/>
              <a:t>Ansökan om F-ledighet vid huvudsemester ska vara inne senast 15 mars och runt jul och nyår, 15 oktober</a:t>
            </a:r>
          </a:p>
          <a:p>
            <a:endParaRPr lang="sv-SE" dirty="0"/>
          </a:p>
          <a:p>
            <a:endParaRPr lang="sv-SE" dirty="0"/>
          </a:p>
        </p:txBody>
      </p:sp>
    </p:spTree>
    <p:extLst>
      <p:ext uri="{BB962C8B-B14F-4D97-AF65-F5344CB8AC3E}">
        <p14:creationId xmlns:p14="http://schemas.microsoft.com/office/powerpoint/2010/main" val="762608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2A42C9F-CE1C-35FC-8356-7CB73178CC3B}"/>
              </a:ext>
            </a:extLst>
          </p:cNvPr>
          <p:cNvSpPr>
            <a:spLocks noGrp="1"/>
          </p:cNvSpPr>
          <p:nvPr>
            <p:ph type="title"/>
          </p:nvPr>
        </p:nvSpPr>
        <p:spPr/>
        <p:txBody>
          <a:bodyPr/>
          <a:lstStyle/>
          <a:p>
            <a:r>
              <a:rPr lang="sv-SE" dirty="0"/>
              <a:t>Vid eventuell arbetsbrist</a:t>
            </a:r>
          </a:p>
        </p:txBody>
      </p:sp>
      <p:sp>
        <p:nvSpPr>
          <p:cNvPr id="7" name="Platshållare för text 6">
            <a:extLst>
              <a:ext uri="{FF2B5EF4-FFF2-40B4-BE49-F238E27FC236}">
                <a16:creationId xmlns:a16="http://schemas.microsoft.com/office/drawing/2014/main" id="{A7A76E7B-D7C1-45A1-6FA9-79AEC5C0CD6D}"/>
              </a:ext>
            </a:extLst>
          </p:cNvPr>
          <p:cNvSpPr>
            <a:spLocks noGrp="1"/>
          </p:cNvSpPr>
          <p:nvPr>
            <p:ph type="body" sz="quarter" idx="14"/>
          </p:nvPr>
        </p:nvSpPr>
        <p:spPr>
          <a:xfrm>
            <a:off x="426488" y="1814998"/>
            <a:ext cx="5725659" cy="4098521"/>
          </a:xfrm>
        </p:spPr>
        <p:txBody>
          <a:bodyPr/>
          <a:lstStyle/>
          <a:p>
            <a:r>
              <a:rPr lang="sv-SE" dirty="0"/>
              <a:t>Viktigt att företaget är inkopplat för att kollektivavtalets förmåner ska gälla fullt ut.</a:t>
            </a:r>
          </a:p>
          <a:p>
            <a:r>
              <a:rPr lang="sv-SE" dirty="0"/>
              <a:t>När företaget är inkopplat gäller Trygghetsrådets (TRR) tjänster för alla tjänstemän vid en eventuell arbetsbrist.</a:t>
            </a:r>
          </a:p>
          <a:p>
            <a:r>
              <a:rPr lang="sv-SE" dirty="0"/>
              <a:t>Vid arbetsbrist </a:t>
            </a:r>
            <a:r>
              <a:rPr lang="sv-SE" dirty="0" err="1"/>
              <a:t>turordnas</a:t>
            </a:r>
            <a:r>
              <a:rPr lang="sv-SE" dirty="0"/>
              <a:t> Akademikerförbundens och Visions medlemmar gemensamt.</a:t>
            </a:r>
          </a:p>
          <a:p>
            <a:r>
              <a:rPr lang="sv-SE" dirty="0"/>
              <a:t>Både Akademikerförbunden och Vision ska kallas till förhandling om eventuell arbetsbrist.</a:t>
            </a:r>
          </a:p>
          <a:p>
            <a:endParaRPr lang="sv-SE" dirty="0"/>
          </a:p>
          <a:p>
            <a:endParaRPr lang="sv-SE" dirty="0"/>
          </a:p>
        </p:txBody>
      </p:sp>
      <p:sp>
        <p:nvSpPr>
          <p:cNvPr id="8" name="Platshållare för text 7">
            <a:extLst>
              <a:ext uri="{FF2B5EF4-FFF2-40B4-BE49-F238E27FC236}">
                <a16:creationId xmlns:a16="http://schemas.microsoft.com/office/drawing/2014/main" id="{1A35DBC0-582B-D729-774D-956605925DCE}"/>
              </a:ext>
            </a:extLst>
          </p:cNvPr>
          <p:cNvSpPr>
            <a:spLocks noGrp="1"/>
          </p:cNvSpPr>
          <p:nvPr>
            <p:ph type="body" sz="quarter" idx="15"/>
          </p:nvPr>
        </p:nvSpPr>
        <p:spPr/>
        <p:txBody>
          <a:bodyPr/>
          <a:lstStyle/>
          <a:p>
            <a:r>
              <a:rPr lang="sv-SE" dirty="0"/>
              <a:t>Bra att känna till:</a:t>
            </a:r>
          </a:p>
        </p:txBody>
      </p:sp>
      <p:pic>
        <p:nvPicPr>
          <p:cNvPr id="5" name="Bildobjekt 4">
            <a:extLst>
              <a:ext uri="{FF2B5EF4-FFF2-40B4-BE49-F238E27FC236}">
                <a16:creationId xmlns:a16="http://schemas.microsoft.com/office/drawing/2014/main" id="{BBB0B7CA-B354-584C-99F9-50F6D42F6E1A}"/>
              </a:ext>
            </a:extLst>
          </p:cNvPr>
          <p:cNvPicPr>
            <a:picLocks noChangeAspect="1"/>
          </p:cNvPicPr>
          <p:nvPr/>
        </p:nvPicPr>
        <p:blipFill>
          <a:blip r:embed="rId3"/>
          <a:stretch>
            <a:fillRect/>
          </a:stretch>
        </p:blipFill>
        <p:spPr>
          <a:xfrm>
            <a:off x="7202904" y="-1378"/>
            <a:ext cx="4981074" cy="6289884"/>
          </a:xfrm>
          <a:prstGeom prst="rect">
            <a:avLst/>
          </a:prstGeom>
        </p:spPr>
      </p:pic>
    </p:spTree>
    <p:extLst>
      <p:ext uri="{BB962C8B-B14F-4D97-AF65-F5344CB8AC3E}">
        <p14:creationId xmlns:p14="http://schemas.microsoft.com/office/powerpoint/2010/main" val="2509959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D9470-27FB-6D89-02F1-BB8D6D87F0D1}"/>
            </a:ext>
          </a:extLst>
        </p:cNvPr>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3A91EB8-9887-303F-3A6B-A866F24FB06B}"/>
              </a:ext>
            </a:extLst>
          </p:cNvPr>
          <p:cNvSpPr>
            <a:spLocks noGrp="1"/>
          </p:cNvSpPr>
          <p:nvPr>
            <p:ph type="pic" sz="quarter" idx="13"/>
          </p:nvPr>
        </p:nvSpPr>
        <p:spPr/>
        <p:txBody>
          <a:bodyPr/>
          <a:lstStyle/>
          <a:p>
            <a:endParaRPr lang="sv-SE"/>
          </a:p>
        </p:txBody>
      </p:sp>
      <p:sp>
        <p:nvSpPr>
          <p:cNvPr id="6" name="Rubrik 5">
            <a:extLst>
              <a:ext uri="{FF2B5EF4-FFF2-40B4-BE49-F238E27FC236}">
                <a16:creationId xmlns:a16="http://schemas.microsoft.com/office/drawing/2014/main" id="{509F6F83-98CE-4E4D-0465-7FEBF240961B}"/>
              </a:ext>
            </a:extLst>
          </p:cNvPr>
          <p:cNvSpPr>
            <a:spLocks noGrp="1"/>
          </p:cNvSpPr>
          <p:nvPr>
            <p:ph type="title"/>
          </p:nvPr>
        </p:nvSpPr>
        <p:spPr/>
        <p:txBody>
          <a:bodyPr/>
          <a:lstStyle/>
          <a:p>
            <a:r>
              <a:rPr lang="sv-SE" dirty="0"/>
              <a:t>Löneavtalet</a:t>
            </a:r>
          </a:p>
        </p:txBody>
      </p:sp>
      <p:sp>
        <p:nvSpPr>
          <p:cNvPr id="8" name="Platshållare för text 7">
            <a:extLst>
              <a:ext uri="{FF2B5EF4-FFF2-40B4-BE49-F238E27FC236}">
                <a16:creationId xmlns:a16="http://schemas.microsoft.com/office/drawing/2014/main" id="{0E6C6B6E-7F0B-0CDF-40DC-FA3902A25A04}"/>
              </a:ext>
            </a:extLst>
          </p:cNvPr>
          <p:cNvSpPr>
            <a:spLocks noGrp="1"/>
          </p:cNvSpPr>
          <p:nvPr>
            <p:ph type="body" sz="quarter" idx="14"/>
          </p:nvPr>
        </p:nvSpPr>
        <p:spPr/>
        <p:txBody>
          <a:bodyPr/>
          <a:lstStyle/>
          <a:p>
            <a:r>
              <a:rPr lang="sv-SE" dirty="0"/>
              <a:t>Processlöneavtal som innebär:</a:t>
            </a:r>
          </a:p>
          <a:p>
            <a:pPr lvl="1"/>
            <a:r>
              <a:rPr lang="sv-SE" dirty="0"/>
              <a:t>Att lönesättningen sker lokalt i företagen</a:t>
            </a:r>
          </a:p>
          <a:p>
            <a:pPr lvl="1"/>
            <a:r>
              <a:rPr lang="sv-SE" dirty="0"/>
              <a:t>Det sker i en process som inleds med en genomgång av förutsättningarna inför lönerevisionen</a:t>
            </a:r>
          </a:p>
          <a:p>
            <a:pPr lvl="1"/>
            <a:r>
              <a:rPr lang="sv-SE" dirty="0"/>
              <a:t>Därefter hålls individuella lönesamtal med mål att nå en samsyn</a:t>
            </a:r>
          </a:p>
          <a:p>
            <a:pPr lvl="1"/>
            <a:r>
              <a:rPr lang="sv-SE" dirty="0"/>
              <a:t>Därför är det viktigt med en bra dialog och tydlig motivering till den nya lönen.</a:t>
            </a:r>
          </a:p>
          <a:p>
            <a:pPr lvl="1"/>
            <a:endParaRPr lang="sv-SE" dirty="0"/>
          </a:p>
          <a:p>
            <a:r>
              <a:rPr lang="sv-SE" dirty="0"/>
              <a:t>Lokal facklig part ska, där sådan finns, bjudas in till genomgång inför lönerevision.</a:t>
            </a:r>
          </a:p>
          <a:p>
            <a:r>
              <a:rPr lang="sv-SE" dirty="0"/>
              <a:t>Chefers förutsättningar att leda verksamheten och komplexiteten i uppdraget ska beaktas vid lönesättningen.</a:t>
            </a:r>
          </a:p>
          <a:p>
            <a:r>
              <a:rPr lang="sv-SE" dirty="0"/>
              <a:t>Historiskt goda resultat av utfall oftast över märket för tjänstemän.</a:t>
            </a:r>
          </a:p>
          <a:p>
            <a:endParaRPr lang="sv-SE" dirty="0"/>
          </a:p>
          <a:p>
            <a:pPr marL="457200" lvl="1" indent="0">
              <a:buNone/>
            </a:pPr>
            <a:endParaRPr lang="sv-SE" dirty="0"/>
          </a:p>
        </p:txBody>
      </p:sp>
      <p:sp>
        <p:nvSpPr>
          <p:cNvPr id="9" name="Platshållare för text 8">
            <a:extLst>
              <a:ext uri="{FF2B5EF4-FFF2-40B4-BE49-F238E27FC236}">
                <a16:creationId xmlns:a16="http://schemas.microsoft.com/office/drawing/2014/main" id="{E309484D-B6F0-295B-F2BA-94FABC5CCF24}"/>
              </a:ext>
            </a:extLst>
          </p:cNvPr>
          <p:cNvSpPr>
            <a:spLocks noGrp="1"/>
          </p:cNvSpPr>
          <p:nvPr>
            <p:ph type="body" sz="quarter" idx="15"/>
          </p:nvPr>
        </p:nvSpPr>
        <p:spPr/>
        <p:txBody>
          <a:bodyPr/>
          <a:lstStyle/>
          <a:p>
            <a:r>
              <a:rPr lang="sv-SE" dirty="0"/>
              <a:t>för Akademikerförbunden</a:t>
            </a:r>
          </a:p>
        </p:txBody>
      </p:sp>
    </p:spTree>
    <p:extLst>
      <p:ext uri="{BB962C8B-B14F-4D97-AF65-F5344CB8AC3E}">
        <p14:creationId xmlns:p14="http://schemas.microsoft.com/office/powerpoint/2010/main" val="2422080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0A69E-CB4C-E326-7B7F-CFAA2B6D0FBF}"/>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DEB2D2A6-A347-548D-4274-1C2DFA6DFB73}"/>
              </a:ext>
            </a:extLst>
          </p:cNvPr>
          <p:cNvSpPr>
            <a:spLocks noGrp="1"/>
          </p:cNvSpPr>
          <p:nvPr>
            <p:ph type="title"/>
          </p:nvPr>
        </p:nvSpPr>
        <p:spPr/>
        <p:txBody>
          <a:bodyPr/>
          <a:lstStyle/>
          <a:p>
            <a:r>
              <a:rPr lang="sv-SE" dirty="0"/>
              <a:t>Kontaktförbund</a:t>
            </a:r>
          </a:p>
        </p:txBody>
      </p:sp>
      <p:sp>
        <p:nvSpPr>
          <p:cNvPr id="7" name="Platshållare för text 6">
            <a:extLst>
              <a:ext uri="{FF2B5EF4-FFF2-40B4-BE49-F238E27FC236}">
                <a16:creationId xmlns:a16="http://schemas.microsoft.com/office/drawing/2014/main" id="{08834001-20AC-E88C-4B6E-53397FA3DEB4}"/>
              </a:ext>
            </a:extLst>
          </p:cNvPr>
          <p:cNvSpPr>
            <a:spLocks noGrp="1"/>
          </p:cNvSpPr>
          <p:nvPr>
            <p:ph type="body" sz="quarter" idx="14"/>
          </p:nvPr>
        </p:nvSpPr>
        <p:spPr/>
        <p:txBody>
          <a:bodyPr/>
          <a:lstStyle/>
          <a:p>
            <a:r>
              <a:rPr lang="sv-SE" dirty="0"/>
              <a:t>Sveriges Skolledare är kontaktförbund och företräder alla akademikerförbundens medlemmar på arbetsplatsen (eller i företaget eller i koncernen).</a:t>
            </a:r>
          </a:p>
          <a:p>
            <a:r>
              <a:rPr lang="sv-SE" dirty="0"/>
              <a:t>Kontaktförbundet företräder akademikerförbunden i alla förhandlingar som inte rör en enskild medlem i något av de andra akademikerförbunden, dvs kollektiva förhandlingar.</a:t>
            </a:r>
          </a:p>
          <a:p>
            <a:r>
              <a:rPr lang="sv-SE" dirty="0"/>
              <a:t>Kontaktförbund är normalt det av akademikerförbunden som har flest medlemmar på avtalsområdet.</a:t>
            </a:r>
          </a:p>
          <a:p>
            <a:r>
              <a:rPr lang="sv-SE" dirty="0"/>
              <a:t>När en förhandling rör enbart en enskild medlem ska arbetsgivaren förhandla med det förbund som medlemmen tillhör.</a:t>
            </a:r>
          </a:p>
          <a:p>
            <a:r>
              <a:rPr lang="sv-SE" dirty="0"/>
              <a:t>När det finns en akademikerförening är det föreningen som företräder alla akademikerförbundens medlemmar i lokala kollektiva förhandlingar.</a:t>
            </a:r>
          </a:p>
        </p:txBody>
      </p:sp>
      <p:sp>
        <p:nvSpPr>
          <p:cNvPr id="8" name="Platshållare för text 7">
            <a:extLst>
              <a:ext uri="{FF2B5EF4-FFF2-40B4-BE49-F238E27FC236}">
                <a16:creationId xmlns:a16="http://schemas.microsoft.com/office/drawing/2014/main" id="{946CFE43-CF5F-1C72-04F4-AF98E33DDFD7}"/>
              </a:ext>
            </a:extLst>
          </p:cNvPr>
          <p:cNvSpPr>
            <a:spLocks noGrp="1"/>
          </p:cNvSpPr>
          <p:nvPr>
            <p:ph type="body" sz="quarter" idx="15"/>
          </p:nvPr>
        </p:nvSpPr>
        <p:spPr/>
        <p:txBody>
          <a:bodyPr/>
          <a:lstStyle/>
          <a:p>
            <a:r>
              <a:rPr lang="sv-SE" dirty="0"/>
              <a:t>Vad innebär det?</a:t>
            </a:r>
          </a:p>
        </p:txBody>
      </p:sp>
    </p:spTree>
    <p:extLst>
      <p:ext uri="{BB962C8B-B14F-4D97-AF65-F5344CB8AC3E}">
        <p14:creationId xmlns:p14="http://schemas.microsoft.com/office/powerpoint/2010/main" val="43737257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kademikerförbunde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8C344237-A8E2-44C4-9DA5-3E3EFCD55E1E}" vid="{5648E562-8DC6-454B-BEC8-1E1321439A4B}"/>
    </a:ext>
  </a:extLst>
</a:theme>
</file>

<file path=ppt/theme/theme2.xml><?xml version="1.0" encoding="utf-8"?>
<a:theme xmlns:a="http://schemas.openxmlformats.org/drawingml/2006/main" name="1_Text- och bildsidor (BLÅ bakgrund)">
  <a:themeElements>
    <a:clrScheme name="Akademikeralliansen_2021">
      <a:dk1>
        <a:sysClr val="windowText" lastClr="000000"/>
      </a:dk1>
      <a:lt1>
        <a:sysClr val="window" lastClr="FFFFFF"/>
      </a:lt1>
      <a:dk2>
        <a:srgbClr val="000000"/>
      </a:dk2>
      <a:lt2>
        <a:srgbClr val="FFFFFF"/>
      </a:lt2>
      <a:accent1>
        <a:srgbClr val="1F997E"/>
      </a:accent1>
      <a:accent2>
        <a:srgbClr val="8BB6E3"/>
      </a:accent2>
      <a:accent3>
        <a:srgbClr val="006DB4"/>
      </a:accent3>
      <a:accent4>
        <a:srgbClr val="A1D3C7"/>
      </a:accent4>
      <a:accent5>
        <a:srgbClr val="294B96"/>
      </a:accent5>
      <a:accent6>
        <a:srgbClr val="AFCC8D"/>
      </a:accent6>
      <a:hlink>
        <a:srgbClr val="0563C1"/>
      </a:hlink>
      <a:folHlink>
        <a:srgbClr val="954F72"/>
      </a:folHlink>
    </a:clrScheme>
    <a:fontScheme name="Akademikeralliansen_2021">
      <a:majorFont>
        <a:latin typeface="Microsoft GothicNeo"/>
        <a:ea typeface=""/>
        <a:cs typeface=""/>
      </a:majorFont>
      <a:minorFont>
        <a:latin typeface="Microsoft GothicNe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mall_Akademikeralliansen.potx" id="{81F7A68C-B8FA-4312-B2B2-E9FEC49EFC91}" vid="{7C42B22E-B4CA-4BB1-94DE-43EE74C13398}"/>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1dfcef1-484d-4a2e-8333-d5804eae93ac">
      <Terms xmlns="http://schemas.microsoft.com/office/infopath/2007/PartnerControls"/>
    </lcf76f155ced4ddcb4097134ff3c332f>
    <TaxCatchAll xmlns="94ec690a-d4c6-49ef-8dc4-c63093ab57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5E476887F91C042A22353E913DFB623" ma:contentTypeVersion="11" ma:contentTypeDescription="Skapa ett nytt dokument." ma:contentTypeScope="" ma:versionID="79b1d1912a8784dcf5316e464532ae48">
  <xsd:schema xmlns:xsd="http://www.w3.org/2001/XMLSchema" xmlns:xs="http://www.w3.org/2001/XMLSchema" xmlns:p="http://schemas.microsoft.com/office/2006/metadata/properties" xmlns:ns2="a1dfcef1-484d-4a2e-8333-d5804eae93ac" xmlns:ns3="94ec690a-d4c6-49ef-8dc4-c63093ab576d" targetNamespace="http://schemas.microsoft.com/office/2006/metadata/properties" ma:root="true" ma:fieldsID="4d870c64fddf218f080a9c847a055807" ns2:_="" ns3:_="">
    <xsd:import namespace="a1dfcef1-484d-4a2e-8333-d5804eae93ac"/>
    <xsd:import namespace="94ec690a-d4c6-49ef-8dc4-c63093ab57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fcef1-484d-4a2e-8333-d5804eae93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bfb94d65-4ba8-4ce8-a3e2-67db61245ee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ec690a-d4c6-49ef-8dc4-c63093ab576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041ffd5-88ec-47bc-ae95-2b7974369fe8}" ma:internalName="TaxCatchAll" ma:showField="CatchAllData" ma:web="94ec690a-d4c6-49ef-8dc4-c63093ab57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62FC36-DCED-452C-9BE3-D77589B365CC}">
  <ds:schemaRefs>
    <ds:schemaRef ds:uri="http://schemas.microsoft.com/office/2006/metadata/properties"/>
    <ds:schemaRef ds:uri="a1dfcef1-484d-4a2e-8333-d5804eae93ac"/>
    <ds:schemaRef ds:uri="http://purl.org/dc/dcmitype/"/>
    <ds:schemaRef ds:uri="http://schemas.openxmlformats.org/package/2006/metadata/core-properties"/>
    <ds:schemaRef ds:uri="http://www.w3.org/XML/1998/namespace"/>
    <ds:schemaRef ds:uri="http://purl.org/dc/elements/1.1/"/>
    <ds:schemaRef ds:uri="http://schemas.microsoft.com/office/2006/documentManagement/types"/>
    <ds:schemaRef ds:uri="http://schemas.microsoft.com/office/infopath/2007/PartnerControls"/>
    <ds:schemaRef ds:uri="94ec690a-d4c6-49ef-8dc4-c63093ab576d"/>
    <ds:schemaRef ds:uri="http://purl.org/dc/terms/"/>
  </ds:schemaRefs>
</ds:datastoreItem>
</file>

<file path=customXml/itemProps2.xml><?xml version="1.0" encoding="utf-8"?>
<ds:datastoreItem xmlns:ds="http://schemas.openxmlformats.org/officeDocument/2006/customXml" ds:itemID="{4E26DB26-36D3-44CE-955D-E4E17F80EF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fcef1-484d-4a2e-8333-d5804eae93ac"/>
    <ds:schemaRef ds:uri="94ec690a-d4c6-49ef-8dc4-c63093ab57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720C92B-A047-4908-AC1F-6EEA1C13E4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Akademikerförbunden PPT-mall, 2024</Template>
  <TotalTime>241</TotalTime>
  <Words>1065</Words>
  <Application>Microsoft Office PowerPoint</Application>
  <PresentationFormat>Bredbild</PresentationFormat>
  <Paragraphs>147</Paragraphs>
  <Slides>22</Slides>
  <Notes>8</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22</vt:i4>
      </vt:variant>
    </vt:vector>
  </HeadingPairs>
  <TitlesOfParts>
    <vt:vector size="29" baseType="lpstr">
      <vt:lpstr>Microsoft GothicNeo</vt:lpstr>
      <vt:lpstr>Aptos</vt:lpstr>
      <vt:lpstr>Arial</vt:lpstr>
      <vt:lpstr>Calibri</vt:lpstr>
      <vt:lpstr>Trebuchet MS</vt:lpstr>
      <vt:lpstr>Office-tema</vt:lpstr>
      <vt:lpstr>1_Text- och bildsidor (BLÅ bakgrund)</vt:lpstr>
      <vt:lpstr>Medlemsmöte</vt:lpstr>
      <vt:lpstr>PowerPoint-presentation</vt:lpstr>
      <vt:lpstr>Den svenska modellen</vt:lpstr>
      <vt:lpstr>PowerPoint-presentation</vt:lpstr>
      <vt:lpstr>Partsställning för Akademikerförbunden</vt:lpstr>
      <vt:lpstr>PowerPoint-presentation</vt:lpstr>
      <vt:lpstr>Vid eventuell arbetsbrist</vt:lpstr>
      <vt:lpstr>Löneavtalet</vt:lpstr>
      <vt:lpstr>Kontaktförbund</vt:lpstr>
      <vt:lpstr>Akademikerförening</vt:lpstr>
      <vt:lpstr>Tidplan</vt:lpstr>
      <vt:lpstr>PowerPoint-presentation</vt:lpstr>
      <vt:lpstr>Tack!</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Monika Elowson</dc:creator>
  <cp:lastModifiedBy>Monika Elowson</cp:lastModifiedBy>
  <cp:revision>60</cp:revision>
  <dcterms:created xsi:type="dcterms:W3CDTF">2026-03-17T10:38:23Z</dcterms:created>
  <dcterms:modified xsi:type="dcterms:W3CDTF">2026-03-23T14:43:50Z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0x010100D5E476887F91C042A22353E913DFB623</vt:lpwstr>
  </property>
  <property fmtid="{D5CDD505-2E9C-101B-9397-08002B2CF9AE}" pid="3" name="MediaServiceImageTags">
    <vt:lpwstr/>
  </property>
</Properties>
</file>